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91" r:id="rId2"/>
    <p:sldId id="428" r:id="rId3"/>
    <p:sldId id="395" r:id="rId4"/>
    <p:sldId id="396" r:id="rId5"/>
    <p:sldId id="388" r:id="rId6"/>
    <p:sldId id="403" r:id="rId7"/>
    <p:sldId id="478" r:id="rId8"/>
    <p:sldId id="399" r:id="rId9"/>
    <p:sldId id="397" r:id="rId10"/>
    <p:sldId id="398" r:id="rId11"/>
    <p:sldId id="400" r:id="rId12"/>
    <p:sldId id="488" r:id="rId13"/>
    <p:sldId id="489" r:id="rId14"/>
    <p:sldId id="490" r:id="rId15"/>
    <p:sldId id="491" r:id="rId16"/>
    <p:sldId id="492" r:id="rId17"/>
    <p:sldId id="401" r:id="rId18"/>
    <p:sldId id="409" r:id="rId19"/>
    <p:sldId id="432" r:id="rId20"/>
    <p:sldId id="413" r:id="rId21"/>
    <p:sldId id="433" r:id="rId22"/>
    <p:sldId id="434" r:id="rId23"/>
    <p:sldId id="435" r:id="rId24"/>
    <p:sldId id="436" r:id="rId25"/>
    <p:sldId id="423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80" r:id="rId67"/>
    <p:sldId id="429" r:id="rId68"/>
    <p:sldId id="431" r:id="rId69"/>
    <p:sldId id="479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04" r:id="rId7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657C7-AC51-44EE-976F-FDA245089061}" v="645" dt="2023-11-25T01:59:41.052"/>
    <p1510:client id="{3C472936-CD2D-4844-81DC-437A34CA3173}" v="292" dt="2023-11-25T05:22:42.745"/>
    <p1510:client id="{4031A6C3-5681-4143-95A2-003017F5229E}" v="600" dt="2023-11-25T02:01:49.633"/>
    <p1510:client id="{4BC5778C-5AFE-48F5-B537-FF050E080A4B}" v="13" dt="2023-11-24T20:03:45.112"/>
    <p1510:client id="{68E840F4-A1DD-481E-AFD5-F7B8CFBD2CD2}" v="316" dt="2023-11-24T17:49:33.829"/>
    <p1510:client id="{70EDFF4B-CC8A-4604-A426-52D1B87C4E95}" v="50" dt="2023-11-24T18:46:18.820"/>
    <p1510:client id="{8FE64F01-4C6F-45B3-87F2-06B4A11DF166}" v="459" dt="2023-11-24T18:08:11.522"/>
    <p1510:client id="{A05FA2B1-3674-4A06-910E-8404D5288262}" v="20" dt="2023-11-25T04:32:13.914"/>
    <p1510:client id="{A0A5611A-659B-4330-9188-E29EB84D6A85}" v="342" dt="2023-11-25T02:30:43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B301B821-A1FF-4177-AEE7-76D212191A0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9EBF5"/>
          </a:solidFill>
        </a:fill>
      </a:tcStyle>
    </a:band1H>
    <a:band1V>
      <a:tcStyle>
        <a:tcBdr/>
        <a:fill>
          <a:solidFill>
            <a:srgbClr val="E9EBF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617B86A2-84D9-45AB-AD6C-CBC0BB586C8B}" styleName="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8" cap="flat" cmpd="sng" algn="ctr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8" cap="flat" cmpd="sng" algn="ctr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8" cap="flat" cmpd="sng" algn="ctr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8" cap="flat" cmpd="sng" algn="ctr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  <a:tblStyle styleId="{8799B23B-EC83-4686-B30A-512413B5E67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A5A5A5"/>
          </a:solidFill>
        </a:fill>
      </a:tcStyle>
    </a:band1H>
    <a:band1V>
      <a:tcStyle>
        <a:tcBdr/>
        <a:fill>
          <a:solidFill>
            <a:srgbClr val="A5A5A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5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3609742-C38F-552F-7D98-53C9F28398D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C4C6FF-BD8B-2874-3DB3-5904F1F047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1629A5-13A0-4116-B354-B3AC524D72BA}" type="datetime1">
              <a:rPr lang="en-IN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04-02-2025</a:t>
            </a:fld>
            <a:endParaRPr lang="en-IN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B2A4FE6-7127-917C-FCA0-DB968D64BDA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t>Department of Computer Science and Engineering, Adichunchanagiri Institute of Technology, Chikkamagluru</a:t>
            </a:r>
            <a:endParaRPr lang="en-IN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DED5E3-AD61-918E-CCA7-50F68E0A488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5AA153-2172-46EE-A8E7-67DD550D73C0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en-IN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72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="" xmlns:a16="http://schemas.microsoft.com/office/drawing/2014/main" id="{59162978-D564-F532-CDE0-EA88C081E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295" y="685800"/>
            <a:ext cx="6096076" cy="3429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round/>
          </a:ln>
        </p:spPr>
      </p:sp>
      <p:sp>
        <p:nvSpPr>
          <p:cNvPr id="3" name="Google Shape;4;n">
            <a:extLst>
              <a:ext uri="{FF2B5EF4-FFF2-40B4-BE49-F238E27FC236}">
                <a16:creationId xmlns="" xmlns:a16="http://schemas.microsoft.com/office/drawing/2014/main" id="{DC5CE6DA-52A2-8729-0F21-AE27F05A11D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31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98451" algn="l" defTabSz="914400" rtl="0" fontAlgn="auto" hangingPunct="1">
      <a:lnSpc>
        <a:spcPct val="100000"/>
      </a:lnSpc>
      <a:spcBef>
        <a:spcPts val="0"/>
      </a:spcBef>
      <a:spcAft>
        <a:spcPts val="0"/>
      </a:spcAft>
      <a:buClr>
        <a:srgbClr val="000000"/>
      </a:buClr>
      <a:buSzPts val="1100"/>
      <a:buFont typeface="Arial"/>
      <a:buChar char="●"/>
      <a:tabLst/>
      <a:defRPr lang="en-IN" sz="1100" b="0" i="0" u="none" strike="noStrike" kern="0" cap="none" spc="0" baseline="0">
        <a:solidFill>
          <a:srgbClr val="000000"/>
        </a:solidFill>
        <a:uFillTx/>
        <a:latin typeface="Arial"/>
        <a:ea typeface="Arial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2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5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9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>
            <a:extLst>
              <a:ext uri="{FF2B5EF4-FFF2-40B4-BE49-F238E27FC236}">
                <a16:creationId xmlns="" xmlns:a16="http://schemas.microsoft.com/office/drawing/2014/main" id="{C277625F-533A-9ACD-AD7B-761B0124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83" t="6775" b="21831"/>
          <a:stretch>
            <a:fillRect/>
          </a:stretch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10;p2">
            <a:extLst>
              <a:ext uri="{FF2B5EF4-FFF2-40B4-BE49-F238E27FC236}">
                <a16:creationId xmlns="" xmlns:a16="http://schemas.microsoft.com/office/drawing/2014/main" id="{8A8F4CB3-F02F-5EEC-A175-480ACF2CF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6770" y="999676"/>
            <a:ext cx="4186196" cy="2683197"/>
          </a:xfrm>
        </p:spPr>
        <p:txBody>
          <a:bodyPr/>
          <a:lstStyle>
            <a:lvl1pPr>
              <a:defRPr sz="4500"/>
            </a:lvl1pPr>
          </a:lstStyle>
          <a:p>
            <a:pPr lvl="0"/>
            <a:endParaRPr lang="en-IN"/>
          </a:p>
        </p:txBody>
      </p:sp>
      <p:sp>
        <p:nvSpPr>
          <p:cNvPr id="4" name="Google Shape;11;p2">
            <a:extLst>
              <a:ext uri="{FF2B5EF4-FFF2-40B4-BE49-F238E27FC236}">
                <a16:creationId xmlns="" xmlns:a16="http://schemas.microsoft.com/office/drawing/2014/main" id="{A5BFAD80-1313-00DB-6289-6C041DE648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770" y="3913421"/>
            <a:ext cx="4186196" cy="230401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12;p2">
            <a:extLst>
              <a:ext uri="{FF2B5EF4-FFF2-40B4-BE49-F238E27FC236}">
                <a16:creationId xmlns="" xmlns:a16="http://schemas.microsoft.com/office/drawing/2014/main" id="{DF0B66A5-895B-2F03-EBEA-60717B4804D7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13;p2">
              <a:extLst>
                <a:ext uri="{FF2B5EF4-FFF2-40B4-BE49-F238E27FC236}">
                  <a16:creationId xmlns="" xmlns:a16="http://schemas.microsoft.com/office/drawing/2014/main" id="{5716BA64-111E-EB6F-CE5D-6FE3FBE415DE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4;p2">
              <a:extLst>
                <a:ext uri="{FF2B5EF4-FFF2-40B4-BE49-F238E27FC236}">
                  <a16:creationId xmlns="" xmlns:a16="http://schemas.microsoft.com/office/drawing/2014/main" id="{97C3B644-1C42-D419-AD40-12E2C1C84B31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5;p2">
              <a:extLst>
                <a:ext uri="{FF2B5EF4-FFF2-40B4-BE49-F238E27FC236}">
                  <a16:creationId xmlns="" xmlns:a16="http://schemas.microsoft.com/office/drawing/2014/main" id="{64A5E35F-BA82-137C-20E6-753E66B15A86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6;p2">
              <a:extLst>
                <a:ext uri="{FF2B5EF4-FFF2-40B4-BE49-F238E27FC236}">
                  <a16:creationId xmlns="" xmlns:a16="http://schemas.microsoft.com/office/drawing/2014/main" id="{E0DA5D38-5651-C8CB-8E0F-B11B298C9C09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7;p2">
              <a:extLst>
                <a:ext uri="{FF2B5EF4-FFF2-40B4-BE49-F238E27FC236}">
                  <a16:creationId xmlns="" xmlns:a16="http://schemas.microsoft.com/office/drawing/2014/main" id="{0A53CA8E-2F8F-EA01-F20E-BF21479D05A8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="" xmlns:a16="http://schemas.microsoft.com/office/drawing/2014/main" id="{FA9CE813-CF99-E12E-EC90-0A0DDEC6E7C5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48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18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11">
            <a:extLst>
              <a:ext uri="{FF2B5EF4-FFF2-40B4-BE49-F238E27FC236}">
                <a16:creationId xmlns="" xmlns:a16="http://schemas.microsoft.com/office/drawing/2014/main" id="{14823A36-C7FE-507B-A5FD-76399CFE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6" t="13400" r="12616" b="15206"/>
          <a:stretch>
            <a:fillRect/>
          </a:stretch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103;p11">
            <a:extLst>
              <a:ext uri="{FF2B5EF4-FFF2-40B4-BE49-F238E27FC236}">
                <a16:creationId xmlns="" xmlns:a16="http://schemas.microsoft.com/office/drawing/2014/main" id="{CD533BB3-1087-2991-0831-22DF1A4ABA5F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104;p11">
              <a:extLst>
                <a:ext uri="{FF2B5EF4-FFF2-40B4-BE49-F238E27FC236}">
                  <a16:creationId xmlns="" xmlns:a16="http://schemas.microsoft.com/office/drawing/2014/main" id="{04DDFFC5-D711-2E0E-64EE-83837DE25C71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105;p11">
              <a:extLst>
                <a:ext uri="{FF2B5EF4-FFF2-40B4-BE49-F238E27FC236}">
                  <a16:creationId xmlns="" xmlns:a16="http://schemas.microsoft.com/office/drawing/2014/main" id="{5558AE09-D52E-138C-3B35-EAA01EF2CD3A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106;p11">
              <a:extLst>
                <a:ext uri="{FF2B5EF4-FFF2-40B4-BE49-F238E27FC236}">
                  <a16:creationId xmlns="" xmlns:a16="http://schemas.microsoft.com/office/drawing/2014/main" id="{A3B41819-2993-A20D-C718-FCBB9D8C3B7D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07;p11">
              <a:extLst>
                <a:ext uri="{FF2B5EF4-FFF2-40B4-BE49-F238E27FC236}">
                  <a16:creationId xmlns="" xmlns:a16="http://schemas.microsoft.com/office/drawing/2014/main" id="{96AD90D6-3509-D880-5F76-90DB8E1D3CF0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08;p11">
              <a:extLst>
                <a:ext uri="{FF2B5EF4-FFF2-40B4-BE49-F238E27FC236}">
                  <a16:creationId xmlns="" xmlns:a16="http://schemas.microsoft.com/office/drawing/2014/main" id="{9E78F482-E3F1-E5B9-2CDA-385256CE961D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09;p11">
              <a:extLst>
                <a:ext uri="{FF2B5EF4-FFF2-40B4-BE49-F238E27FC236}">
                  <a16:creationId xmlns="" xmlns:a16="http://schemas.microsoft.com/office/drawing/2014/main" id="{719EEB26-8A0B-1FD9-E114-0B4A034B1962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110;p11">
            <a:extLst>
              <a:ext uri="{FF2B5EF4-FFF2-40B4-BE49-F238E27FC236}">
                <a16:creationId xmlns="" xmlns:a16="http://schemas.microsoft.com/office/drawing/2014/main" id="{2357033C-6894-27F4-DD54-E2300756C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9199" y="1724137"/>
            <a:ext cx="6225600" cy="1167597"/>
          </a:xfrm>
        </p:spPr>
        <p:txBody>
          <a:bodyPr anchorCtr="1"/>
          <a:lstStyle>
            <a:lvl1pPr algn="ctr">
              <a:defRPr sz="8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1" name="Google Shape;111;p11">
            <a:extLst>
              <a:ext uri="{FF2B5EF4-FFF2-40B4-BE49-F238E27FC236}">
                <a16:creationId xmlns="" xmlns:a16="http://schemas.microsoft.com/office/drawing/2014/main" id="{1F86C760-3653-56C4-7201-6BF7FE615F2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59199" y="3011603"/>
            <a:ext cx="6225600" cy="224402"/>
          </a:xfrm>
        </p:spPr>
        <p:txBody>
          <a:bodyPr anchorCtr="1"/>
          <a:lstStyle>
            <a:lvl1pPr algn="ctr">
              <a:buNone/>
              <a:defRPr lang="en-IN" sz="1600"/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15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13">
            <a:extLst>
              <a:ext uri="{FF2B5EF4-FFF2-40B4-BE49-F238E27FC236}">
                <a16:creationId xmlns="" xmlns:a16="http://schemas.microsoft.com/office/drawing/2014/main" id="{CFD5199C-09AD-A9D3-6671-EC96D25C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115;p13">
            <a:extLst>
              <a:ext uri="{FF2B5EF4-FFF2-40B4-BE49-F238E27FC236}">
                <a16:creationId xmlns="" xmlns:a16="http://schemas.microsoft.com/office/drawing/2014/main" id="{3FD8678C-3943-6780-8C3C-2B470AD8FBC7}"/>
              </a:ext>
            </a:extLst>
          </p:cNvPr>
          <p:cNvGrpSpPr/>
          <p:nvPr/>
        </p:nvGrpSpPr>
        <p:grpSpPr>
          <a:xfrm>
            <a:off x="-664448" y="343046"/>
            <a:ext cx="10336597" cy="4457406"/>
            <a:chOff x="-664448" y="343046"/>
            <a:chExt cx="10336597" cy="4457406"/>
          </a:xfrm>
        </p:grpSpPr>
        <p:sp>
          <p:nvSpPr>
            <p:cNvPr id="4" name="Google Shape;116;p13">
              <a:extLst>
                <a:ext uri="{FF2B5EF4-FFF2-40B4-BE49-F238E27FC236}">
                  <a16:creationId xmlns="" xmlns:a16="http://schemas.microsoft.com/office/drawing/2014/main" id="{D276D859-C6A8-F918-9628-8F5E3700F0DC}"/>
                </a:ext>
              </a:extLst>
            </p:cNvPr>
            <p:cNvSpPr/>
            <p:nvPr/>
          </p:nvSpPr>
          <p:spPr>
            <a:xfrm>
              <a:off x="-664448" y="1177472"/>
              <a:ext cx="10336597" cy="27111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117;p13">
              <a:extLst>
                <a:ext uri="{FF2B5EF4-FFF2-40B4-BE49-F238E27FC236}">
                  <a16:creationId xmlns="" xmlns:a16="http://schemas.microsoft.com/office/drawing/2014/main" id="{55A4C634-FC52-ED5D-AB48-BAC01A15A6EF}"/>
                </a:ext>
              </a:extLst>
            </p:cNvPr>
            <p:cNvSpPr/>
            <p:nvPr/>
          </p:nvSpPr>
          <p:spPr>
            <a:xfrm>
              <a:off x="-664448" y="2011890"/>
              <a:ext cx="10241270" cy="27111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118;p13">
              <a:extLst>
                <a:ext uri="{FF2B5EF4-FFF2-40B4-BE49-F238E27FC236}">
                  <a16:creationId xmlns="" xmlns:a16="http://schemas.microsoft.com/office/drawing/2014/main" id="{D5CDB5A4-10C5-8B31-0FEA-100A40DF743F}"/>
                </a:ext>
              </a:extLst>
            </p:cNvPr>
            <p:cNvSpPr/>
            <p:nvPr/>
          </p:nvSpPr>
          <p:spPr>
            <a:xfrm>
              <a:off x="-664448" y="2846316"/>
              <a:ext cx="10145953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19;p13">
              <a:extLst>
                <a:ext uri="{FF2B5EF4-FFF2-40B4-BE49-F238E27FC236}">
                  <a16:creationId xmlns="" xmlns:a16="http://schemas.microsoft.com/office/drawing/2014/main" id="{CD4AF6CE-C1AD-8515-DFE2-CA4B471059B4}"/>
                </a:ext>
              </a:extLst>
            </p:cNvPr>
            <p:cNvSpPr/>
            <p:nvPr/>
          </p:nvSpPr>
          <p:spPr>
            <a:xfrm>
              <a:off x="-664448" y="343046"/>
              <a:ext cx="10336597" cy="27111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20;p13">
              <a:extLst>
                <a:ext uri="{FF2B5EF4-FFF2-40B4-BE49-F238E27FC236}">
                  <a16:creationId xmlns="" xmlns:a16="http://schemas.microsoft.com/office/drawing/2014/main" id="{9D56E90C-AF71-F63F-FBE0-77EFEEE54493}"/>
                </a:ext>
              </a:extLst>
            </p:cNvPr>
            <p:cNvSpPr/>
            <p:nvPr/>
          </p:nvSpPr>
          <p:spPr>
            <a:xfrm>
              <a:off x="-664448" y="3685470"/>
              <a:ext cx="10145953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21;p13">
              <a:extLst>
                <a:ext uri="{FF2B5EF4-FFF2-40B4-BE49-F238E27FC236}">
                  <a16:creationId xmlns="" xmlns:a16="http://schemas.microsoft.com/office/drawing/2014/main" id="{D7455FB5-2DDF-F398-58D5-6651336ABCC9}"/>
                </a:ext>
              </a:extLst>
            </p:cNvPr>
            <p:cNvSpPr/>
            <p:nvPr/>
          </p:nvSpPr>
          <p:spPr>
            <a:xfrm>
              <a:off x="-664448" y="4524615"/>
              <a:ext cx="10145953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122;p13">
            <a:extLst>
              <a:ext uri="{FF2B5EF4-FFF2-40B4-BE49-F238E27FC236}">
                <a16:creationId xmlns="" xmlns:a16="http://schemas.microsoft.com/office/drawing/2014/main" id="{F94A98D9-78A3-A74A-96CC-B0FC476A02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798" y="1798524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1" name="Google Shape;123;p13">
            <a:extLst>
              <a:ext uri="{FF2B5EF4-FFF2-40B4-BE49-F238E27FC236}">
                <a16:creationId xmlns="" xmlns:a16="http://schemas.microsoft.com/office/drawing/2014/main" id="{78B48851-15D2-2E8D-FC23-2D86DDE018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2035170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2" name="Google Shape;124;p13">
            <a:extLst>
              <a:ext uri="{FF2B5EF4-FFF2-40B4-BE49-F238E27FC236}">
                <a16:creationId xmlns="" xmlns:a16="http://schemas.microsoft.com/office/drawing/2014/main" id="{A6D23C6C-0AE9-89DA-E185-73319523D55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1666000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125;p13">
            <a:extLst>
              <a:ext uri="{FF2B5EF4-FFF2-40B4-BE49-F238E27FC236}">
                <a16:creationId xmlns="" xmlns:a16="http://schemas.microsoft.com/office/drawing/2014/main" id="{55CA5D54-6C9C-8F2F-2488-1B94CE85C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6798" y="2828650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4" name="Google Shape;126;p13">
            <a:extLst>
              <a:ext uri="{FF2B5EF4-FFF2-40B4-BE49-F238E27FC236}">
                <a16:creationId xmlns="" xmlns:a16="http://schemas.microsoft.com/office/drawing/2014/main" id="{D616E570-B34F-0683-0638-D6F895F6BA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3060807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5" name="Google Shape;127;p13">
            <a:extLst>
              <a:ext uri="{FF2B5EF4-FFF2-40B4-BE49-F238E27FC236}">
                <a16:creationId xmlns="" xmlns:a16="http://schemas.microsoft.com/office/drawing/2014/main" id="{CA8908D2-DEF3-F66F-229D-212B8858DAA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2691563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6" name="Google Shape;128;p13">
            <a:extLst>
              <a:ext uri="{FF2B5EF4-FFF2-40B4-BE49-F238E27FC236}">
                <a16:creationId xmlns="" xmlns:a16="http://schemas.microsoft.com/office/drawing/2014/main" id="{02617E02-7FA7-23B3-3B92-C27EF72241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6798" y="3848270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7" name="Google Shape;129;p13">
            <a:extLst>
              <a:ext uri="{FF2B5EF4-FFF2-40B4-BE49-F238E27FC236}">
                <a16:creationId xmlns="" xmlns:a16="http://schemas.microsoft.com/office/drawing/2014/main" id="{36A4CD5E-ADDB-46CE-0DB8-487B0BE665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4090815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8" name="Google Shape;130;p13">
            <a:extLst>
              <a:ext uri="{FF2B5EF4-FFF2-40B4-BE49-F238E27FC236}">
                <a16:creationId xmlns="" xmlns:a16="http://schemas.microsoft.com/office/drawing/2014/main" id="{6DEE5A7C-2323-4C00-394C-458DA836E49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09398" y="3721562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9" name="Google Shape;131;p13">
            <a:extLst>
              <a:ext uri="{FF2B5EF4-FFF2-40B4-BE49-F238E27FC236}">
                <a16:creationId xmlns="" xmlns:a16="http://schemas.microsoft.com/office/drawing/2014/main" id="{D3CA763C-ADD5-2D11-BA0E-FD6555A7D0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36628" y="1798524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20" name="Google Shape;132;p13">
            <a:extLst>
              <a:ext uri="{FF2B5EF4-FFF2-40B4-BE49-F238E27FC236}">
                <a16:creationId xmlns="" xmlns:a16="http://schemas.microsoft.com/office/drawing/2014/main" id="{6C164CAA-D9AB-0602-2A5C-3690E3F33E0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2035170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21" name="Google Shape;133;p13">
            <a:extLst>
              <a:ext uri="{FF2B5EF4-FFF2-40B4-BE49-F238E27FC236}">
                <a16:creationId xmlns="" xmlns:a16="http://schemas.microsoft.com/office/drawing/2014/main" id="{2F862B53-799D-B94B-453A-58EB841BD9A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1666000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22" name="Google Shape;134;p13">
            <a:extLst>
              <a:ext uri="{FF2B5EF4-FFF2-40B4-BE49-F238E27FC236}">
                <a16:creationId xmlns="" xmlns:a16="http://schemas.microsoft.com/office/drawing/2014/main" id="{5298A0C9-1816-0056-089F-B6ACBF931A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36628" y="2828650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23" name="Google Shape;135;p13">
            <a:extLst>
              <a:ext uri="{FF2B5EF4-FFF2-40B4-BE49-F238E27FC236}">
                <a16:creationId xmlns="" xmlns:a16="http://schemas.microsoft.com/office/drawing/2014/main" id="{D549A683-2397-0344-CFF1-BB9976B98B8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3060807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24" name="Google Shape;136;p13">
            <a:extLst>
              <a:ext uri="{FF2B5EF4-FFF2-40B4-BE49-F238E27FC236}">
                <a16:creationId xmlns="" xmlns:a16="http://schemas.microsoft.com/office/drawing/2014/main" id="{B1DE364F-4A7F-B195-0801-7914B53E0A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2691563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25" name="Google Shape;137;p13">
            <a:extLst>
              <a:ext uri="{FF2B5EF4-FFF2-40B4-BE49-F238E27FC236}">
                <a16:creationId xmlns="" xmlns:a16="http://schemas.microsoft.com/office/drawing/2014/main" id="{396CFE02-BF36-B2CC-91FE-F8769F4BEB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36628" y="3848270"/>
            <a:ext cx="714603" cy="449701"/>
          </a:xfrm>
        </p:spPr>
        <p:txBody>
          <a:bodyPr anchorCtr="1"/>
          <a:lstStyle>
            <a:lvl1pPr algn="ctr">
              <a:defRPr sz="25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26" name="Google Shape;138;p13">
            <a:extLst>
              <a:ext uri="{FF2B5EF4-FFF2-40B4-BE49-F238E27FC236}">
                <a16:creationId xmlns="" xmlns:a16="http://schemas.microsoft.com/office/drawing/2014/main" id="{AE882B51-F07A-FA92-0524-1D65440F82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4090815"/>
            <a:ext cx="2266495" cy="3455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27" name="Google Shape;139;p13">
            <a:extLst>
              <a:ext uri="{FF2B5EF4-FFF2-40B4-BE49-F238E27FC236}">
                <a16:creationId xmlns="" xmlns:a16="http://schemas.microsoft.com/office/drawing/2014/main" id="{10B02117-6EB1-B451-24C7-AA08EBBC462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69023" y="3721562"/>
            <a:ext cx="2758196" cy="206096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28" name="Google Shape;140;p13">
            <a:extLst>
              <a:ext uri="{FF2B5EF4-FFF2-40B4-BE49-F238E27FC236}">
                <a16:creationId xmlns="" xmlns:a16="http://schemas.microsoft.com/office/drawing/2014/main" id="{F0AA9135-8C64-9FD1-0DA2-1423FF69FF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20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4">
            <a:extLst>
              <a:ext uri="{FF2B5EF4-FFF2-40B4-BE49-F238E27FC236}">
                <a16:creationId xmlns="" xmlns:a16="http://schemas.microsoft.com/office/drawing/2014/main" id="{C4132E22-65E9-14BA-0596-39831295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 rot="10799991" flipH="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143;p14">
            <a:extLst>
              <a:ext uri="{FF2B5EF4-FFF2-40B4-BE49-F238E27FC236}">
                <a16:creationId xmlns="" xmlns:a16="http://schemas.microsoft.com/office/drawing/2014/main" id="{9ACA3A50-2BB2-BE53-F7A8-8D0BCA697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3365" y="3440512"/>
            <a:ext cx="5257196" cy="354000"/>
          </a:xfrm>
        </p:spPr>
        <p:txBody>
          <a:bodyPr anchorCtr="1"/>
          <a:lstStyle>
            <a:lvl1pPr algn="ctr">
              <a:defRPr sz="2000">
                <a:solidFill>
                  <a:srgbClr val="E8675D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144;p14">
            <a:extLst>
              <a:ext uri="{FF2B5EF4-FFF2-40B4-BE49-F238E27FC236}">
                <a16:creationId xmlns="" xmlns:a16="http://schemas.microsoft.com/office/drawing/2014/main" id="{ECD1D88A-4DC7-49A4-B7EC-3B508E1C21D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43438" y="1348986"/>
            <a:ext cx="5257196" cy="1976996"/>
          </a:xfrm>
        </p:spPr>
        <p:txBody>
          <a:bodyPr anchorCtr="1"/>
          <a:lstStyle>
            <a:lvl1pPr algn="ctr">
              <a:buNone/>
              <a:defRPr lang="en-IN" sz="30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145;p14">
            <a:extLst>
              <a:ext uri="{FF2B5EF4-FFF2-40B4-BE49-F238E27FC236}">
                <a16:creationId xmlns="" xmlns:a16="http://schemas.microsoft.com/office/drawing/2014/main" id="{B783C58F-DFFB-46DD-C57F-C284038E06C7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146;p14">
              <a:extLst>
                <a:ext uri="{FF2B5EF4-FFF2-40B4-BE49-F238E27FC236}">
                  <a16:creationId xmlns="" xmlns:a16="http://schemas.microsoft.com/office/drawing/2014/main" id="{0AE033D9-FB6B-5B2C-50FF-697EB9C6FB53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47;p14">
              <a:extLst>
                <a:ext uri="{FF2B5EF4-FFF2-40B4-BE49-F238E27FC236}">
                  <a16:creationId xmlns="" xmlns:a16="http://schemas.microsoft.com/office/drawing/2014/main" id="{59CFEFB6-C52A-9F51-5A47-6096091135DC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48;p14">
              <a:extLst>
                <a:ext uri="{FF2B5EF4-FFF2-40B4-BE49-F238E27FC236}">
                  <a16:creationId xmlns="" xmlns:a16="http://schemas.microsoft.com/office/drawing/2014/main" id="{0BDF13ED-94A3-716A-4F16-819706681B8D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49;p14">
              <a:extLst>
                <a:ext uri="{FF2B5EF4-FFF2-40B4-BE49-F238E27FC236}">
                  <a16:creationId xmlns="" xmlns:a16="http://schemas.microsoft.com/office/drawing/2014/main" id="{E9E6BAD8-9D71-843C-6B42-E3FEA5F6F837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50;p14">
              <a:extLst>
                <a:ext uri="{FF2B5EF4-FFF2-40B4-BE49-F238E27FC236}">
                  <a16:creationId xmlns="" xmlns:a16="http://schemas.microsoft.com/office/drawing/2014/main" id="{C8A37B11-B243-288F-05F3-5DCF4FBBAB1C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51;p14">
              <a:extLst>
                <a:ext uri="{FF2B5EF4-FFF2-40B4-BE49-F238E27FC236}">
                  <a16:creationId xmlns="" xmlns:a16="http://schemas.microsoft.com/office/drawing/2014/main" id="{C5B7F0B1-FE7D-682B-287C-EDFBF11DA0E0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303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3;p15">
            <a:extLst>
              <a:ext uri="{FF2B5EF4-FFF2-40B4-BE49-F238E27FC236}">
                <a16:creationId xmlns="" xmlns:a16="http://schemas.microsoft.com/office/drawing/2014/main" id="{BE100FDF-11AD-5FC0-34B3-F6660F25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9" t="12111" r="4561"/>
          <a:stretch>
            <a:fillRect/>
          </a:stretch>
        </p:blipFill>
        <p:spPr>
          <a:xfrm>
            <a:off x="0" y="0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154;p15">
            <a:extLst>
              <a:ext uri="{FF2B5EF4-FFF2-40B4-BE49-F238E27FC236}">
                <a16:creationId xmlns="" xmlns:a16="http://schemas.microsoft.com/office/drawing/2014/main" id="{D5FAC41E-E590-F873-02FC-F8E198C2F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grpSp>
        <p:nvGrpSpPr>
          <p:cNvPr id="4" name="Google Shape;155;p15">
            <a:extLst>
              <a:ext uri="{FF2B5EF4-FFF2-40B4-BE49-F238E27FC236}">
                <a16:creationId xmlns="" xmlns:a16="http://schemas.microsoft.com/office/drawing/2014/main" id="{6D0421DC-AA66-D404-143C-EC5A659FD448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5" name="Google Shape;156;p15">
              <a:extLst>
                <a:ext uri="{FF2B5EF4-FFF2-40B4-BE49-F238E27FC236}">
                  <a16:creationId xmlns="" xmlns:a16="http://schemas.microsoft.com/office/drawing/2014/main" id="{BBE30356-BA67-B996-94B7-3ADCE998A710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157;p15">
              <a:extLst>
                <a:ext uri="{FF2B5EF4-FFF2-40B4-BE49-F238E27FC236}">
                  <a16:creationId xmlns="" xmlns:a16="http://schemas.microsoft.com/office/drawing/2014/main" id="{410DDB59-DF85-F685-8EDB-A8BEDFEFC749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="" xmlns:a16="http://schemas.microsoft.com/office/drawing/2014/main" id="{CB82F496-18C1-54FC-4449-8DB84CB463D9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59;p15">
              <a:extLst>
                <a:ext uri="{FF2B5EF4-FFF2-40B4-BE49-F238E27FC236}">
                  <a16:creationId xmlns="" xmlns:a16="http://schemas.microsoft.com/office/drawing/2014/main" id="{07952986-BFB7-6DBF-318F-49EC8BC137F1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60;p15">
              <a:extLst>
                <a:ext uri="{FF2B5EF4-FFF2-40B4-BE49-F238E27FC236}">
                  <a16:creationId xmlns="" xmlns:a16="http://schemas.microsoft.com/office/drawing/2014/main" id="{888F7DB1-FE5B-0CC6-F7DB-5EB49D05444F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61;p15">
              <a:extLst>
                <a:ext uri="{FF2B5EF4-FFF2-40B4-BE49-F238E27FC236}">
                  <a16:creationId xmlns="" xmlns:a16="http://schemas.microsoft.com/office/drawing/2014/main" id="{B941733B-0CE3-FDFA-4010-4E56FD756BDB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819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3;p16">
            <a:extLst>
              <a:ext uri="{FF2B5EF4-FFF2-40B4-BE49-F238E27FC236}">
                <a16:creationId xmlns="" xmlns:a16="http://schemas.microsoft.com/office/drawing/2014/main" id="{D8079C98-646B-F5FA-F991-02791655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 rot="1079999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164;p16">
            <a:extLst>
              <a:ext uri="{FF2B5EF4-FFF2-40B4-BE49-F238E27FC236}">
                <a16:creationId xmlns="" xmlns:a16="http://schemas.microsoft.com/office/drawing/2014/main" id="{AFEC65DD-ABDF-B1B8-B867-0ADD50CDC3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6761" y="2853458"/>
            <a:ext cx="1638897" cy="656100"/>
          </a:xfrm>
        </p:spPr>
        <p:txBody>
          <a:bodyPr/>
          <a:lstStyle>
            <a:lvl1pPr>
              <a:buNone/>
              <a:defRPr lang="en-IN" sz="16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165;p16">
            <a:extLst>
              <a:ext uri="{FF2B5EF4-FFF2-40B4-BE49-F238E27FC236}">
                <a16:creationId xmlns="" xmlns:a16="http://schemas.microsoft.com/office/drawing/2014/main" id="{0C8B5C3F-7EE1-F33C-EE18-8C1BDEDF05E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6770" y="2409434"/>
            <a:ext cx="2206200" cy="217800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166;p16">
            <a:extLst>
              <a:ext uri="{FF2B5EF4-FFF2-40B4-BE49-F238E27FC236}">
                <a16:creationId xmlns="" xmlns:a16="http://schemas.microsoft.com/office/drawing/2014/main" id="{8B0E8C4D-758B-C803-BEEE-707F37831B5C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167;p16">
              <a:extLst>
                <a:ext uri="{FF2B5EF4-FFF2-40B4-BE49-F238E27FC236}">
                  <a16:creationId xmlns="" xmlns:a16="http://schemas.microsoft.com/office/drawing/2014/main" id="{C699388D-47C0-FF1F-6EA3-004927B3A403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68;p16">
              <a:extLst>
                <a:ext uri="{FF2B5EF4-FFF2-40B4-BE49-F238E27FC236}">
                  <a16:creationId xmlns="" xmlns:a16="http://schemas.microsoft.com/office/drawing/2014/main" id="{4F4064B3-E472-CDA3-D1C0-F3A71BBC173F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69;p16">
              <a:extLst>
                <a:ext uri="{FF2B5EF4-FFF2-40B4-BE49-F238E27FC236}">
                  <a16:creationId xmlns="" xmlns:a16="http://schemas.microsoft.com/office/drawing/2014/main" id="{5F8B8A40-7E55-56DF-4DFB-06CC57412B1A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70;p16">
              <a:extLst>
                <a:ext uri="{FF2B5EF4-FFF2-40B4-BE49-F238E27FC236}">
                  <a16:creationId xmlns="" xmlns:a16="http://schemas.microsoft.com/office/drawing/2014/main" id="{27AC55B5-59EE-DF4E-5AD1-205BCBC3C8B1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71;p16">
              <a:extLst>
                <a:ext uri="{FF2B5EF4-FFF2-40B4-BE49-F238E27FC236}">
                  <a16:creationId xmlns="" xmlns:a16="http://schemas.microsoft.com/office/drawing/2014/main" id="{626CDC09-F57E-85CB-E9FA-27FBF290FEAD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72;p16">
              <a:extLst>
                <a:ext uri="{FF2B5EF4-FFF2-40B4-BE49-F238E27FC236}">
                  <a16:creationId xmlns="" xmlns:a16="http://schemas.microsoft.com/office/drawing/2014/main" id="{1C2D3B95-E034-4EA0-B275-D3A6864CC6F1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173;p16">
            <a:extLst>
              <a:ext uri="{FF2B5EF4-FFF2-40B4-BE49-F238E27FC236}">
                <a16:creationId xmlns="" xmlns:a16="http://schemas.microsoft.com/office/drawing/2014/main" id="{91522369-5782-722E-D4FD-31E9DAB8B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174;p16">
            <a:extLst>
              <a:ext uri="{FF2B5EF4-FFF2-40B4-BE49-F238E27FC236}">
                <a16:creationId xmlns="" xmlns:a16="http://schemas.microsoft.com/office/drawing/2014/main" id="{C20D3FF5-7037-5E24-A73B-C6C8CCF9DD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788478" y="2853458"/>
            <a:ext cx="1638897" cy="656100"/>
          </a:xfrm>
        </p:spPr>
        <p:txBody>
          <a:bodyPr/>
          <a:lstStyle>
            <a:lvl1pPr algn="r">
              <a:buNone/>
              <a:defRPr lang="en-IN" sz="16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4" name="Google Shape;175;p16">
            <a:extLst>
              <a:ext uri="{FF2B5EF4-FFF2-40B4-BE49-F238E27FC236}">
                <a16:creationId xmlns="" xmlns:a16="http://schemas.microsoft.com/office/drawing/2014/main" id="{7844917B-FE56-81A4-54BF-3D9D3B1DBA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21175" y="2409434"/>
            <a:ext cx="2206200" cy="217800"/>
          </a:xfrm>
        </p:spPr>
        <p:txBody>
          <a:bodyPr/>
          <a:lstStyle>
            <a:lvl1pPr algn="r"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272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;p17">
            <a:extLst>
              <a:ext uri="{FF2B5EF4-FFF2-40B4-BE49-F238E27FC236}">
                <a16:creationId xmlns="" xmlns:a16="http://schemas.microsoft.com/office/drawing/2014/main" id="{FE7F9633-165D-5F37-02F8-611A25D8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9" t="12111" r="4561"/>
          <a:stretch>
            <a:fillRect/>
          </a:stretch>
        </p:blipFill>
        <p:spPr>
          <a:xfrm>
            <a:off x="0" y="0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178;p17">
            <a:extLst>
              <a:ext uri="{FF2B5EF4-FFF2-40B4-BE49-F238E27FC236}">
                <a16:creationId xmlns="" xmlns:a16="http://schemas.microsoft.com/office/drawing/2014/main" id="{15B5BE7A-4A7E-BF8E-E635-50D6F8BBA18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39589" y="3274969"/>
            <a:ext cx="1917003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179;p17">
            <a:extLst>
              <a:ext uri="{FF2B5EF4-FFF2-40B4-BE49-F238E27FC236}">
                <a16:creationId xmlns="" xmlns:a16="http://schemas.microsoft.com/office/drawing/2014/main" id="{AAB38E21-51CA-E71E-09DA-186EE5933F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39589" y="2893600"/>
            <a:ext cx="1917003" cy="206096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180;p17">
            <a:extLst>
              <a:ext uri="{FF2B5EF4-FFF2-40B4-BE49-F238E27FC236}">
                <a16:creationId xmlns="" xmlns:a16="http://schemas.microsoft.com/office/drawing/2014/main" id="{AC013AC5-B937-28EC-3E40-8F329A4B6599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181;p17">
              <a:extLst>
                <a:ext uri="{FF2B5EF4-FFF2-40B4-BE49-F238E27FC236}">
                  <a16:creationId xmlns="" xmlns:a16="http://schemas.microsoft.com/office/drawing/2014/main" id="{829A19C4-B058-F379-FCC7-0D8218FA8754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82;p17">
              <a:extLst>
                <a:ext uri="{FF2B5EF4-FFF2-40B4-BE49-F238E27FC236}">
                  <a16:creationId xmlns="" xmlns:a16="http://schemas.microsoft.com/office/drawing/2014/main" id="{5D5DEB8A-2475-91F4-0CC4-F28C83F2683B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83;p17">
              <a:extLst>
                <a:ext uri="{FF2B5EF4-FFF2-40B4-BE49-F238E27FC236}">
                  <a16:creationId xmlns="" xmlns:a16="http://schemas.microsoft.com/office/drawing/2014/main" id="{9C593125-FA89-44FA-3D29-D3A9215EC230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84;p17">
              <a:extLst>
                <a:ext uri="{FF2B5EF4-FFF2-40B4-BE49-F238E27FC236}">
                  <a16:creationId xmlns="" xmlns:a16="http://schemas.microsoft.com/office/drawing/2014/main" id="{7E7D9D95-1C09-63E3-BB92-79AAE9101B52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85;p17">
              <a:extLst>
                <a:ext uri="{FF2B5EF4-FFF2-40B4-BE49-F238E27FC236}">
                  <a16:creationId xmlns="" xmlns:a16="http://schemas.microsoft.com/office/drawing/2014/main" id="{917E5901-1478-95A3-0A5B-A5CE7999F8EA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86;p17">
              <a:extLst>
                <a:ext uri="{FF2B5EF4-FFF2-40B4-BE49-F238E27FC236}">
                  <a16:creationId xmlns="" xmlns:a16="http://schemas.microsoft.com/office/drawing/2014/main" id="{A8CDE34F-4339-2AF9-FAFA-228F929C2C65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187;p17">
            <a:extLst>
              <a:ext uri="{FF2B5EF4-FFF2-40B4-BE49-F238E27FC236}">
                <a16:creationId xmlns="" xmlns:a16="http://schemas.microsoft.com/office/drawing/2014/main" id="{73F0FB24-4391-8D04-6BA4-947307E2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188;p17">
            <a:extLst>
              <a:ext uri="{FF2B5EF4-FFF2-40B4-BE49-F238E27FC236}">
                <a16:creationId xmlns="" xmlns:a16="http://schemas.microsoft.com/office/drawing/2014/main" id="{A75B20DF-2C13-A6F6-268B-420EFA1628B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613498" y="3274969"/>
            <a:ext cx="1917003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4" name="Google Shape;189;p17">
            <a:extLst>
              <a:ext uri="{FF2B5EF4-FFF2-40B4-BE49-F238E27FC236}">
                <a16:creationId xmlns="" xmlns:a16="http://schemas.microsoft.com/office/drawing/2014/main" id="{7EDB55BC-6827-46A3-A1C1-4AF4DC4175C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613498" y="2893600"/>
            <a:ext cx="1917003" cy="206096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5" name="Google Shape;190;p17">
            <a:extLst>
              <a:ext uri="{FF2B5EF4-FFF2-40B4-BE49-F238E27FC236}">
                <a16:creationId xmlns="" xmlns:a16="http://schemas.microsoft.com/office/drawing/2014/main" id="{AF83B7D8-2AFB-7374-7989-B72ACA0FF55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87416" y="3274969"/>
            <a:ext cx="1917003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6" name="Google Shape;191;p17">
            <a:extLst>
              <a:ext uri="{FF2B5EF4-FFF2-40B4-BE49-F238E27FC236}">
                <a16:creationId xmlns="" xmlns:a16="http://schemas.microsoft.com/office/drawing/2014/main" id="{A46E7F1F-23EA-187C-19B0-9B74F81F1D3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87416" y="2893600"/>
            <a:ext cx="1917003" cy="206096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83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93;p18">
            <a:extLst>
              <a:ext uri="{FF2B5EF4-FFF2-40B4-BE49-F238E27FC236}">
                <a16:creationId xmlns="" xmlns:a16="http://schemas.microsoft.com/office/drawing/2014/main" id="{2098F75E-0E8A-004C-FC97-47BC0D8E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9" t="12111" r="4561"/>
          <a:stretch>
            <a:fillRect/>
          </a:stretch>
        </p:blipFill>
        <p:spPr>
          <a:xfrm flipH="1">
            <a:off x="365" y="0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194;p18">
            <a:extLst>
              <a:ext uri="{FF2B5EF4-FFF2-40B4-BE49-F238E27FC236}">
                <a16:creationId xmlns="" xmlns:a16="http://schemas.microsoft.com/office/drawing/2014/main" id="{193E0F58-8B75-FD00-7D69-A90007C81A56}"/>
              </a:ext>
            </a:extLst>
          </p:cNvPr>
          <p:cNvGrpSpPr/>
          <p:nvPr/>
        </p:nvGrpSpPr>
        <p:grpSpPr>
          <a:xfrm>
            <a:off x="-127586" y="343046"/>
            <a:ext cx="9399538" cy="4457406"/>
            <a:chOff x="-127586" y="343046"/>
            <a:chExt cx="9399538" cy="4457406"/>
          </a:xfrm>
        </p:grpSpPr>
        <p:sp>
          <p:nvSpPr>
            <p:cNvPr id="4" name="Google Shape;195;p18">
              <a:extLst>
                <a:ext uri="{FF2B5EF4-FFF2-40B4-BE49-F238E27FC236}">
                  <a16:creationId xmlns="" xmlns:a16="http://schemas.microsoft.com/office/drawing/2014/main" id="{81558D45-886A-B42E-2401-6A41BC97AA41}"/>
                </a:ext>
              </a:extLst>
            </p:cNvPr>
            <p:cNvSpPr/>
            <p:nvPr/>
          </p:nvSpPr>
          <p:spPr>
            <a:xfrm flipH="1">
              <a:off x="-127586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196;p18">
              <a:extLst>
                <a:ext uri="{FF2B5EF4-FFF2-40B4-BE49-F238E27FC236}">
                  <a16:creationId xmlns="" xmlns:a16="http://schemas.microsoft.com/office/drawing/2014/main" id="{82DBB064-03A8-AC96-251C-48897A49EE4B}"/>
                </a:ext>
              </a:extLst>
            </p:cNvPr>
            <p:cNvSpPr/>
            <p:nvPr/>
          </p:nvSpPr>
          <p:spPr>
            <a:xfrm flipH="1"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197;p18">
              <a:extLst>
                <a:ext uri="{FF2B5EF4-FFF2-40B4-BE49-F238E27FC236}">
                  <a16:creationId xmlns="" xmlns:a16="http://schemas.microsoft.com/office/drawing/2014/main" id="{0359564F-54A7-B004-7306-9E8C92BC370E}"/>
                </a:ext>
              </a:extLst>
            </p:cNvPr>
            <p:cNvSpPr/>
            <p:nvPr/>
          </p:nvSpPr>
          <p:spPr>
            <a:xfrm flipH="1">
              <a:off x="-127577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198;p18">
              <a:extLst>
                <a:ext uri="{FF2B5EF4-FFF2-40B4-BE49-F238E27FC236}">
                  <a16:creationId xmlns="" xmlns:a16="http://schemas.microsoft.com/office/drawing/2014/main" id="{FAE4F5D1-F1DD-15D4-B11F-EACE7F8F9203}"/>
                </a:ext>
              </a:extLst>
            </p:cNvPr>
            <p:cNvSpPr/>
            <p:nvPr/>
          </p:nvSpPr>
          <p:spPr>
            <a:xfrm flipH="1">
              <a:off x="-127586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199;p18">
              <a:extLst>
                <a:ext uri="{FF2B5EF4-FFF2-40B4-BE49-F238E27FC236}">
                  <a16:creationId xmlns="" xmlns:a16="http://schemas.microsoft.com/office/drawing/2014/main" id="{962AEFF4-8817-DC66-2A24-6175CD0E06A7}"/>
                </a:ext>
              </a:extLst>
            </p:cNvPr>
            <p:cNvSpPr/>
            <p:nvPr/>
          </p:nvSpPr>
          <p:spPr>
            <a:xfrm flipH="1">
              <a:off x="-127577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00;p18">
              <a:extLst>
                <a:ext uri="{FF2B5EF4-FFF2-40B4-BE49-F238E27FC236}">
                  <a16:creationId xmlns="" xmlns:a16="http://schemas.microsoft.com/office/drawing/2014/main" id="{DF6C9127-99C2-261D-7EB4-95D799CE5E00}"/>
                </a:ext>
              </a:extLst>
            </p:cNvPr>
            <p:cNvSpPr/>
            <p:nvPr/>
          </p:nvSpPr>
          <p:spPr>
            <a:xfrm flipH="1">
              <a:off x="-127577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01;p18">
            <a:extLst>
              <a:ext uri="{FF2B5EF4-FFF2-40B4-BE49-F238E27FC236}">
                <a16:creationId xmlns="" xmlns:a16="http://schemas.microsoft.com/office/drawing/2014/main" id="{EC755E6D-A0FE-5C98-A5EF-6110830E798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4275" y="2006184"/>
            <a:ext cx="2218197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02;p18">
            <a:extLst>
              <a:ext uri="{FF2B5EF4-FFF2-40B4-BE49-F238E27FC236}">
                <a16:creationId xmlns="" xmlns:a16="http://schemas.microsoft.com/office/drawing/2014/main" id="{2B44C7AA-010D-03CF-0B70-FD4B36BA93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4275" y="1640616"/>
            <a:ext cx="2218197" cy="194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2" name="Google Shape;203;p18">
            <a:extLst>
              <a:ext uri="{FF2B5EF4-FFF2-40B4-BE49-F238E27FC236}">
                <a16:creationId xmlns="" xmlns:a16="http://schemas.microsoft.com/office/drawing/2014/main" id="{E97DF085-1BCB-60C3-6E10-81F65B272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204;p18">
            <a:extLst>
              <a:ext uri="{FF2B5EF4-FFF2-40B4-BE49-F238E27FC236}">
                <a16:creationId xmlns="" xmlns:a16="http://schemas.microsoft.com/office/drawing/2014/main" id="{51A827F1-3F6D-0638-E718-0EDE7D7764B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4275" y="3654289"/>
            <a:ext cx="2218197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4" name="Google Shape;205;p18">
            <a:extLst>
              <a:ext uri="{FF2B5EF4-FFF2-40B4-BE49-F238E27FC236}">
                <a16:creationId xmlns="" xmlns:a16="http://schemas.microsoft.com/office/drawing/2014/main" id="{A506784B-68C4-87FC-21F1-173135057FE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4275" y="3288712"/>
            <a:ext cx="2218197" cy="194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5" name="Google Shape;206;p18">
            <a:extLst>
              <a:ext uri="{FF2B5EF4-FFF2-40B4-BE49-F238E27FC236}">
                <a16:creationId xmlns="" xmlns:a16="http://schemas.microsoft.com/office/drawing/2014/main" id="{197DAFAC-B87F-67C5-36C9-661B61EEE46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76821" y="2006184"/>
            <a:ext cx="2218197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6" name="Google Shape;207;p18">
            <a:extLst>
              <a:ext uri="{FF2B5EF4-FFF2-40B4-BE49-F238E27FC236}">
                <a16:creationId xmlns="" xmlns:a16="http://schemas.microsoft.com/office/drawing/2014/main" id="{3B74849F-2B13-26BB-0701-F09525F485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76821" y="1640616"/>
            <a:ext cx="2218197" cy="194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7" name="Google Shape;208;p18">
            <a:extLst>
              <a:ext uri="{FF2B5EF4-FFF2-40B4-BE49-F238E27FC236}">
                <a16:creationId xmlns="" xmlns:a16="http://schemas.microsoft.com/office/drawing/2014/main" id="{2911E0CC-4885-0675-89C4-F8949DB5AAB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76821" y="3654289"/>
            <a:ext cx="2218197" cy="5726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8" name="Google Shape;209;p18">
            <a:extLst>
              <a:ext uri="{FF2B5EF4-FFF2-40B4-BE49-F238E27FC236}">
                <a16:creationId xmlns="" xmlns:a16="http://schemas.microsoft.com/office/drawing/2014/main" id="{6744BA66-A700-854B-9ED6-02F2964D506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76821" y="3288712"/>
            <a:ext cx="2218197" cy="194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994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3;p20">
            <a:extLst>
              <a:ext uri="{FF2B5EF4-FFF2-40B4-BE49-F238E27FC236}">
                <a16:creationId xmlns="" xmlns:a16="http://schemas.microsoft.com/office/drawing/2014/main" id="{2638C5B1-4D14-4330-FE3D-80463600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6" t="13400" r="12616" b="15206"/>
          <a:stretch>
            <a:fillRect/>
          </a:stretch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34;p20">
            <a:extLst>
              <a:ext uri="{FF2B5EF4-FFF2-40B4-BE49-F238E27FC236}">
                <a16:creationId xmlns="" xmlns:a16="http://schemas.microsoft.com/office/drawing/2014/main" id="{5B7F5D17-603A-826F-591A-CE0B0D9DACCD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35;p20">
              <a:extLst>
                <a:ext uri="{FF2B5EF4-FFF2-40B4-BE49-F238E27FC236}">
                  <a16:creationId xmlns="" xmlns:a16="http://schemas.microsoft.com/office/drawing/2014/main" id="{B8430BEF-9478-4876-169E-E1D998F07A99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36;p20">
              <a:extLst>
                <a:ext uri="{FF2B5EF4-FFF2-40B4-BE49-F238E27FC236}">
                  <a16:creationId xmlns="" xmlns:a16="http://schemas.microsoft.com/office/drawing/2014/main" id="{62D7F9E0-75D7-0118-4604-FA099167EC71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37;p20">
              <a:extLst>
                <a:ext uri="{FF2B5EF4-FFF2-40B4-BE49-F238E27FC236}">
                  <a16:creationId xmlns="" xmlns:a16="http://schemas.microsoft.com/office/drawing/2014/main" id="{8FAD0A8D-C016-EDAD-CAE5-3A8C830D5358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38;p20">
              <a:extLst>
                <a:ext uri="{FF2B5EF4-FFF2-40B4-BE49-F238E27FC236}">
                  <a16:creationId xmlns="" xmlns:a16="http://schemas.microsoft.com/office/drawing/2014/main" id="{38D77951-5334-266E-23AE-4E75E6051EF1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39;p20">
              <a:extLst>
                <a:ext uri="{FF2B5EF4-FFF2-40B4-BE49-F238E27FC236}">
                  <a16:creationId xmlns="" xmlns:a16="http://schemas.microsoft.com/office/drawing/2014/main" id="{CA4C65D1-0BD9-8BAB-002A-5FE296D2631A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40;p20">
              <a:extLst>
                <a:ext uri="{FF2B5EF4-FFF2-40B4-BE49-F238E27FC236}">
                  <a16:creationId xmlns="" xmlns:a16="http://schemas.microsoft.com/office/drawing/2014/main" id="{A9C59252-269F-8E50-6566-49423ACB43FB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41;p20">
            <a:extLst>
              <a:ext uri="{FF2B5EF4-FFF2-40B4-BE49-F238E27FC236}">
                <a16:creationId xmlns="" xmlns:a16="http://schemas.microsoft.com/office/drawing/2014/main" id="{4AD5D156-8651-E268-AF8E-73B7D72BFB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7799" y="1742690"/>
            <a:ext cx="3128400" cy="456303"/>
          </a:xfrm>
        </p:spPr>
        <p:txBody>
          <a:bodyPr anchorCtr="1"/>
          <a:lstStyle>
            <a:lvl1pPr algn="ctr">
              <a:defRPr sz="40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1" name="Google Shape;242;p20">
            <a:extLst>
              <a:ext uri="{FF2B5EF4-FFF2-40B4-BE49-F238E27FC236}">
                <a16:creationId xmlns="" xmlns:a16="http://schemas.microsoft.com/office/drawing/2014/main" id="{FB8E5B11-C589-EDAD-5CE5-DEE4C7E9F4B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07799" y="2300959"/>
            <a:ext cx="3128400" cy="224695"/>
          </a:xfrm>
        </p:spPr>
        <p:txBody>
          <a:bodyPr anchorCtr="1"/>
          <a:lstStyle>
            <a:lvl1pPr algn="ctr">
              <a:buNone/>
              <a:defRPr lang="en-IN" sz="1600"/>
            </a:lvl1pPr>
          </a:lstStyle>
          <a:p>
            <a:pPr lvl="0"/>
            <a:endParaRPr lang="en-IN"/>
          </a:p>
        </p:txBody>
      </p:sp>
      <p:sp>
        <p:nvSpPr>
          <p:cNvPr id="12" name="Google Shape;243;p20">
            <a:extLst>
              <a:ext uri="{FF2B5EF4-FFF2-40B4-BE49-F238E27FC236}">
                <a16:creationId xmlns="" xmlns:a16="http://schemas.microsoft.com/office/drawing/2014/main" id="{C73AF279-1498-DA09-27B0-DB3BA194A5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244;p20">
            <a:extLst>
              <a:ext uri="{FF2B5EF4-FFF2-40B4-BE49-F238E27FC236}">
                <a16:creationId xmlns="" xmlns:a16="http://schemas.microsoft.com/office/drawing/2014/main" id="{45F875FE-60FB-B7B4-870C-21E127069D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7799" y="3495824"/>
            <a:ext cx="3128400" cy="456303"/>
          </a:xfrm>
        </p:spPr>
        <p:txBody>
          <a:bodyPr anchorCtr="1"/>
          <a:lstStyle>
            <a:lvl1pPr algn="ctr">
              <a:defRPr sz="4000"/>
            </a:lvl1pPr>
          </a:lstStyle>
          <a:p>
            <a:pPr lvl="0"/>
            <a:r>
              <a:rPr lang="en-IN"/>
              <a:t>xx%</a:t>
            </a:r>
          </a:p>
        </p:txBody>
      </p:sp>
      <p:sp>
        <p:nvSpPr>
          <p:cNvPr id="14" name="Google Shape;245;p20">
            <a:extLst>
              <a:ext uri="{FF2B5EF4-FFF2-40B4-BE49-F238E27FC236}">
                <a16:creationId xmlns="" xmlns:a16="http://schemas.microsoft.com/office/drawing/2014/main" id="{6E1742E6-BA45-8213-80E1-14AA8841A6D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07799" y="4054102"/>
            <a:ext cx="3128400" cy="224695"/>
          </a:xfrm>
        </p:spPr>
        <p:txBody>
          <a:bodyPr anchorCtr="1"/>
          <a:lstStyle>
            <a:lvl1pPr algn="ctr">
              <a:buNone/>
              <a:defRPr lang="en-IN" sz="1600"/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77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7;p21">
            <a:extLst>
              <a:ext uri="{FF2B5EF4-FFF2-40B4-BE49-F238E27FC236}">
                <a16:creationId xmlns="" xmlns:a16="http://schemas.microsoft.com/office/drawing/2014/main" id="{CAEBBE98-D5A8-20E0-29A5-5E3D858D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 rot="1079999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48;p21">
            <a:extLst>
              <a:ext uri="{FF2B5EF4-FFF2-40B4-BE49-F238E27FC236}">
                <a16:creationId xmlns="" xmlns:a16="http://schemas.microsoft.com/office/drawing/2014/main" id="{729EBA40-DF70-A4B7-DD30-75498EA27AE0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49;p21">
              <a:extLst>
                <a:ext uri="{FF2B5EF4-FFF2-40B4-BE49-F238E27FC236}">
                  <a16:creationId xmlns="" xmlns:a16="http://schemas.microsoft.com/office/drawing/2014/main" id="{B9FED98B-F831-9975-6221-A0B1022FBA87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50;p21">
              <a:extLst>
                <a:ext uri="{FF2B5EF4-FFF2-40B4-BE49-F238E27FC236}">
                  <a16:creationId xmlns="" xmlns:a16="http://schemas.microsoft.com/office/drawing/2014/main" id="{852FB2AB-662E-3C5D-84A4-D9D0FDE57E41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51;p21">
              <a:extLst>
                <a:ext uri="{FF2B5EF4-FFF2-40B4-BE49-F238E27FC236}">
                  <a16:creationId xmlns="" xmlns:a16="http://schemas.microsoft.com/office/drawing/2014/main" id="{8A115106-011F-76C8-57D3-D693528E999F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52;p21">
              <a:extLst>
                <a:ext uri="{FF2B5EF4-FFF2-40B4-BE49-F238E27FC236}">
                  <a16:creationId xmlns="" xmlns:a16="http://schemas.microsoft.com/office/drawing/2014/main" id="{40932DEC-B0AB-E68C-183A-234638F005D8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53;p21">
              <a:extLst>
                <a:ext uri="{FF2B5EF4-FFF2-40B4-BE49-F238E27FC236}">
                  <a16:creationId xmlns="" xmlns:a16="http://schemas.microsoft.com/office/drawing/2014/main" id="{91F3D51D-25D3-FB6C-3F2B-B14A0606B71A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54;p21">
              <a:extLst>
                <a:ext uri="{FF2B5EF4-FFF2-40B4-BE49-F238E27FC236}">
                  <a16:creationId xmlns="" xmlns:a16="http://schemas.microsoft.com/office/drawing/2014/main" id="{EE98610D-23F6-4F33-D443-B8E475FD94EA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55;p21">
            <a:extLst>
              <a:ext uri="{FF2B5EF4-FFF2-40B4-BE49-F238E27FC236}">
                <a16:creationId xmlns="" xmlns:a16="http://schemas.microsoft.com/office/drawing/2014/main" id="{120551B3-DC45-6F6D-D07F-82A045DE6D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26960" y="2422245"/>
            <a:ext cx="2812804" cy="2190298"/>
          </a:xfrm>
        </p:spPr>
        <p:txBody>
          <a:bodyPr anchor="t"/>
          <a:lstStyle>
            <a:lvl1pPr>
              <a:buClr>
                <a:srgbClr val="E8675D"/>
              </a:buClr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56;p21">
            <a:extLst>
              <a:ext uri="{FF2B5EF4-FFF2-40B4-BE49-F238E27FC236}">
                <a16:creationId xmlns="" xmlns:a16="http://schemas.microsoft.com/office/drawing/2014/main" id="{73307E58-392B-455A-E8BE-1AB60E0942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26960" y="2046546"/>
            <a:ext cx="2812804" cy="338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sp>
        <p:nvSpPr>
          <p:cNvPr id="12" name="Google Shape;257;p21">
            <a:extLst>
              <a:ext uri="{FF2B5EF4-FFF2-40B4-BE49-F238E27FC236}">
                <a16:creationId xmlns="" xmlns:a16="http://schemas.microsoft.com/office/drawing/2014/main" id="{AA0F4A0A-55C2-BEE5-14BB-D7E36E9E0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258;p21">
            <a:extLst>
              <a:ext uri="{FF2B5EF4-FFF2-40B4-BE49-F238E27FC236}">
                <a16:creationId xmlns="" xmlns:a16="http://schemas.microsoft.com/office/drawing/2014/main" id="{14ACD0E8-9D0C-92EC-04EE-C820331482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04244" y="2422245"/>
            <a:ext cx="2812804" cy="2190298"/>
          </a:xfrm>
        </p:spPr>
        <p:txBody>
          <a:bodyPr anchor="t"/>
          <a:lstStyle>
            <a:lvl1pPr>
              <a:buClr>
                <a:srgbClr val="C94E45"/>
              </a:buClr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4" name="Google Shape;259;p21">
            <a:extLst>
              <a:ext uri="{FF2B5EF4-FFF2-40B4-BE49-F238E27FC236}">
                <a16:creationId xmlns="" xmlns:a16="http://schemas.microsoft.com/office/drawing/2014/main" id="{C48CBB13-B38E-5BDD-6EA4-4EF495F0E26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104244" y="2046546"/>
            <a:ext cx="2812804" cy="338401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6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;p3">
            <a:extLst>
              <a:ext uri="{FF2B5EF4-FFF2-40B4-BE49-F238E27FC236}">
                <a16:creationId xmlns="" xmlns:a16="http://schemas.microsoft.com/office/drawing/2014/main" id="{75952B7A-1C67-85EB-A5C0-4FEA5924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6" t="6775" r="8707" b="21831"/>
          <a:stretch>
            <a:fillRect/>
          </a:stretch>
        </p:blipFill>
        <p:spPr>
          <a:xfrm rot="1079999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1;p3">
            <a:extLst>
              <a:ext uri="{FF2B5EF4-FFF2-40B4-BE49-F238E27FC236}">
                <a16:creationId xmlns="" xmlns:a16="http://schemas.microsoft.com/office/drawing/2014/main" id="{0EA3EC1C-A71E-CA39-33C6-7887C8D46910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2;p3">
              <a:extLst>
                <a:ext uri="{FF2B5EF4-FFF2-40B4-BE49-F238E27FC236}">
                  <a16:creationId xmlns="" xmlns:a16="http://schemas.microsoft.com/office/drawing/2014/main" id="{B053DC71-9A7E-1EC0-1F98-2C91A5A4A0B9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3;p3">
              <a:extLst>
                <a:ext uri="{FF2B5EF4-FFF2-40B4-BE49-F238E27FC236}">
                  <a16:creationId xmlns="" xmlns:a16="http://schemas.microsoft.com/office/drawing/2014/main" id="{16FC10ED-BED3-8E6D-1726-CC8A0985727F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4;p3">
              <a:extLst>
                <a:ext uri="{FF2B5EF4-FFF2-40B4-BE49-F238E27FC236}">
                  <a16:creationId xmlns="" xmlns:a16="http://schemas.microsoft.com/office/drawing/2014/main" id="{BB3CF480-B433-A710-C51B-3E31CF11062C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5;p3">
              <a:extLst>
                <a:ext uri="{FF2B5EF4-FFF2-40B4-BE49-F238E27FC236}">
                  <a16:creationId xmlns="" xmlns:a16="http://schemas.microsoft.com/office/drawing/2014/main" id="{C58BF84F-8939-F948-377C-C62EA627EE22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6;p3">
              <a:extLst>
                <a:ext uri="{FF2B5EF4-FFF2-40B4-BE49-F238E27FC236}">
                  <a16:creationId xmlns="" xmlns:a16="http://schemas.microsoft.com/office/drawing/2014/main" id="{0AD5D409-2005-9871-269A-9B56FEBDB94B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7;p3">
              <a:extLst>
                <a:ext uri="{FF2B5EF4-FFF2-40B4-BE49-F238E27FC236}">
                  <a16:creationId xmlns="" xmlns:a16="http://schemas.microsoft.com/office/drawing/2014/main" id="{E5D150A2-A0DD-5C90-8A9C-988C968A6F8D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8;p3">
            <a:extLst>
              <a:ext uri="{FF2B5EF4-FFF2-40B4-BE49-F238E27FC236}">
                <a16:creationId xmlns="" xmlns:a16="http://schemas.microsoft.com/office/drawing/2014/main" id="{2C76F5B6-9BE0-8C8C-6AEE-D9105F688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7127" y="1612571"/>
            <a:ext cx="3516901" cy="1120798"/>
          </a:xfrm>
        </p:spPr>
        <p:txBody>
          <a:bodyPr/>
          <a:lstStyle>
            <a:lvl1pPr>
              <a:defRPr sz="4000">
                <a:solidFill>
                  <a:srgbClr val="F5D7BA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9;p3">
            <a:extLst>
              <a:ext uri="{FF2B5EF4-FFF2-40B4-BE49-F238E27FC236}">
                <a16:creationId xmlns="" xmlns:a16="http://schemas.microsoft.com/office/drawing/2014/main" id="{B57162D0-122B-2D9C-DB60-594C7CE8622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977127" y="2956127"/>
            <a:ext cx="2955898" cy="574800"/>
          </a:xfrm>
        </p:spPr>
        <p:txBody>
          <a:bodyPr/>
          <a:lstStyle>
            <a:lvl1pPr>
              <a:buNone/>
              <a:defRPr lang="en-IN" sz="18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2" name="Google Shape;30;p3">
            <a:extLst>
              <a:ext uri="{FF2B5EF4-FFF2-40B4-BE49-F238E27FC236}">
                <a16:creationId xmlns="" xmlns:a16="http://schemas.microsoft.com/office/drawing/2014/main" id="{0FAC90FB-A684-8DD2-291E-31DF18AEAD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03927" y="1866299"/>
            <a:ext cx="1531501" cy="1410900"/>
          </a:xfrm>
        </p:spPr>
        <p:txBody>
          <a:bodyPr anchorCtr="1"/>
          <a:lstStyle>
            <a:lvl1pPr algn="ctr">
              <a:defRPr sz="8500"/>
            </a:lvl1pPr>
          </a:lstStyle>
          <a:p>
            <a:pPr lvl="0"/>
            <a:r>
              <a:rPr lang="en-IN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11730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1;p22">
            <a:extLst>
              <a:ext uri="{FF2B5EF4-FFF2-40B4-BE49-F238E27FC236}">
                <a16:creationId xmlns="" xmlns:a16="http://schemas.microsoft.com/office/drawing/2014/main" id="{5AA35905-2ED3-A9CE-2E94-38E4844F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99991">
            <a:off x="-28" y="-1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62;p22">
            <a:extLst>
              <a:ext uri="{FF2B5EF4-FFF2-40B4-BE49-F238E27FC236}">
                <a16:creationId xmlns="" xmlns:a16="http://schemas.microsoft.com/office/drawing/2014/main" id="{3DA76E09-577D-718E-B977-45C373562C75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63;p22">
              <a:extLst>
                <a:ext uri="{FF2B5EF4-FFF2-40B4-BE49-F238E27FC236}">
                  <a16:creationId xmlns="" xmlns:a16="http://schemas.microsoft.com/office/drawing/2014/main" id="{AFFC0471-8D99-6996-71F7-78E4DF7CFA19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64;p22">
              <a:extLst>
                <a:ext uri="{FF2B5EF4-FFF2-40B4-BE49-F238E27FC236}">
                  <a16:creationId xmlns="" xmlns:a16="http://schemas.microsoft.com/office/drawing/2014/main" id="{62A41308-7A36-980F-F89D-34C51F128512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65;p22">
              <a:extLst>
                <a:ext uri="{FF2B5EF4-FFF2-40B4-BE49-F238E27FC236}">
                  <a16:creationId xmlns="" xmlns:a16="http://schemas.microsoft.com/office/drawing/2014/main" id="{024428CA-F78C-3AFE-D6C2-F957321CAF7F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66;p22">
              <a:extLst>
                <a:ext uri="{FF2B5EF4-FFF2-40B4-BE49-F238E27FC236}">
                  <a16:creationId xmlns="" xmlns:a16="http://schemas.microsoft.com/office/drawing/2014/main" id="{0C725732-8BA2-F4B2-798B-2DC52A667C87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67;p22">
              <a:extLst>
                <a:ext uri="{FF2B5EF4-FFF2-40B4-BE49-F238E27FC236}">
                  <a16:creationId xmlns="" xmlns:a16="http://schemas.microsoft.com/office/drawing/2014/main" id="{C0E43A66-83FA-21EA-D7E6-B0DEB8AE9882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68;p22">
              <a:extLst>
                <a:ext uri="{FF2B5EF4-FFF2-40B4-BE49-F238E27FC236}">
                  <a16:creationId xmlns="" xmlns:a16="http://schemas.microsoft.com/office/drawing/2014/main" id="{32894526-E15F-2449-5F24-2C7EED86F347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69;p22">
            <a:extLst>
              <a:ext uri="{FF2B5EF4-FFF2-40B4-BE49-F238E27FC236}">
                <a16:creationId xmlns="" xmlns:a16="http://schemas.microsoft.com/office/drawing/2014/main" id="{D5F3B83A-3495-12AF-EFA9-DCBC208322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02753" y="1627174"/>
            <a:ext cx="4738503" cy="2764203"/>
          </a:xfrm>
        </p:spPr>
        <p:txBody>
          <a:bodyPr anchor="t"/>
          <a:lstStyle>
            <a:lvl1pPr>
              <a:buClr>
                <a:srgbClr val="C94E45"/>
              </a:buClr>
              <a:defRPr lang="en-IN" sz="16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70;p22">
            <a:extLst>
              <a:ext uri="{FF2B5EF4-FFF2-40B4-BE49-F238E27FC236}">
                <a16:creationId xmlns="" xmlns:a16="http://schemas.microsoft.com/office/drawing/2014/main" id="{49F4AD3D-E459-1862-567C-4F3619E3E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196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2;p23">
            <a:extLst>
              <a:ext uri="{FF2B5EF4-FFF2-40B4-BE49-F238E27FC236}">
                <a16:creationId xmlns="" xmlns:a16="http://schemas.microsoft.com/office/drawing/2014/main" id="{0F56F0D3-FA33-101C-8E71-8693ED6D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9" t="12111" r="4561"/>
          <a:stretch>
            <a:fillRect/>
          </a:stretch>
        </p:blipFill>
        <p:spPr>
          <a:xfrm flipH="1">
            <a:off x="365" y="0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73;p23">
            <a:extLst>
              <a:ext uri="{FF2B5EF4-FFF2-40B4-BE49-F238E27FC236}">
                <a16:creationId xmlns="" xmlns:a16="http://schemas.microsoft.com/office/drawing/2014/main" id="{B09726D8-12B3-88CA-DCCB-C63DB0A5F070}"/>
              </a:ext>
            </a:extLst>
          </p:cNvPr>
          <p:cNvGrpSpPr/>
          <p:nvPr/>
        </p:nvGrpSpPr>
        <p:grpSpPr>
          <a:xfrm>
            <a:off x="-127586" y="343046"/>
            <a:ext cx="9399538" cy="4457406"/>
            <a:chOff x="-127586" y="343046"/>
            <a:chExt cx="9399538" cy="4457406"/>
          </a:xfrm>
        </p:grpSpPr>
        <p:sp>
          <p:nvSpPr>
            <p:cNvPr id="4" name="Google Shape;274;p23">
              <a:extLst>
                <a:ext uri="{FF2B5EF4-FFF2-40B4-BE49-F238E27FC236}">
                  <a16:creationId xmlns="" xmlns:a16="http://schemas.microsoft.com/office/drawing/2014/main" id="{901FA593-F126-38AB-0C38-FC03FCEC9960}"/>
                </a:ext>
              </a:extLst>
            </p:cNvPr>
            <p:cNvSpPr/>
            <p:nvPr/>
          </p:nvSpPr>
          <p:spPr>
            <a:xfrm flipH="1">
              <a:off x="-127586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75;p23">
              <a:extLst>
                <a:ext uri="{FF2B5EF4-FFF2-40B4-BE49-F238E27FC236}">
                  <a16:creationId xmlns="" xmlns:a16="http://schemas.microsoft.com/office/drawing/2014/main" id="{3CBA5F8E-72D3-453B-82EB-553781968369}"/>
                </a:ext>
              </a:extLst>
            </p:cNvPr>
            <p:cNvSpPr/>
            <p:nvPr/>
          </p:nvSpPr>
          <p:spPr>
            <a:xfrm flipH="1"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76;p23">
              <a:extLst>
                <a:ext uri="{FF2B5EF4-FFF2-40B4-BE49-F238E27FC236}">
                  <a16:creationId xmlns="" xmlns:a16="http://schemas.microsoft.com/office/drawing/2014/main" id="{A457D27C-286E-C8A9-9A20-D470F85858D7}"/>
                </a:ext>
              </a:extLst>
            </p:cNvPr>
            <p:cNvSpPr/>
            <p:nvPr/>
          </p:nvSpPr>
          <p:spPr>
            <a:xfrm flipH="1">
              <a:off x="-127577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77;p23">
              <a:extLst>
                <a:ext uri="{FF2B5EF4-FFF2-40B4-BE49-F238E27FC236}">
                  <a16:creationId xmlns="" xmlns:a16="http://schemas.microsoft.com/office/drawing/2014/main" id="{83BA5868-A083-0833-53FF-849EF874B9A4}"/>
                </a:ext>
              </a:extLst>
            </p:cNvPr>
            <p:cNvSpPr/>
            <p:nvPr/>
          </p:nvSpPr>
          <p:spPr>
            <a:xfrm flipH="1">
              <a:off x="-127586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78;p23">
              <a:extLst>
                <a:ext uri="{FF2B5EF4-FFF2-40B4-BE49-F238E27FC236}">
                  <a16:creationId xmlns="" xmlns:a16="http://schemas.microsoft.com/office/drawing/2014/main" id="{679C58C0-1570-70A3-23E2-42E67436A817}"/>
                </a:ext>
              </a:extLst>
            </p:cNvPr>
            <p:cNvSpPr/>
            <p:nvPr/>
          </p:nvSpPr>
          <p:spPr>
            <a:xfrm flipH="1">
              <a:off x="-127577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79;p23">
              <a:extLst>
                <a:ext uri="{FF2B5EF4-FFF2-40B4-BE49-F238E27FC236}">
                  <a16:creationId xmlns="" xmlns:a16="http://schemas.microsoft.com/office/drawing/2014/main" id="{A2ED44CE-BE09-C961-012A-A2C022BCFBB0}"/>
                </a:ext>
              </a:extLst>
            </p:cNvPr>
            <p:cNvSpPr/>
            <p:nvPr/>
          </p:nvSpPr>
          <p:spPr>
            <a:xfrm flipH="1">
              <a:off x="-127577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80;p23">
            <a:extLst>
              <a:ext uri="{FF2B5EF4-FFF2-40B4-BE49-F238E27FC236}">
                <a16:creationId xmlns="" xmlns:a16="http://schemas.microsoft.com/office/drawing/2014/main" id="{EF4B998C-B4DD-99D0-ECE4-56F121E964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3825" y="1598672"/>
            <a:ext cx="6447900" cy="3013798"/>
          </a:xfrm>
        </p:spPr>
        <p:txBody>
          <a:bodyPr anchor="t"/>
          <a:lstStyle>
            <a:lvl1pPr>
              <a:buClr>
                <a:srgbClr val="E8675D"/>
              </a:buClr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81;p23">
            <a:extLst>
              <a:ext uri="{FF2B5EF4-FFF2-40B4-BE49-F238E27FC236}">
                <a16:creationId xmlns="" xmlns:a16="http://schemas.microsoft.com/office/drawing/2014/main" id="{F67BF879-375D-67FA-58E1-ABE81116049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6679" y="1260271"/>
            <a:ext cx="7710595" cy="338401"/>
          </a:xfrm>
        </p:spPr>
        <p:txBody>
          <a:bodyPr anchorCtr="1"/>
          <a:lstStyle>
            <a:lvl1pPr algn="ctr"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2" name="Google Shape;282;p23">
            <a:extLst>
              <a:ext uri="{FF2B5EF4-FFF2-40B4-BE49-F238E27FC236}">
                <a16:creationId xmlns="" xmlns:a16="http://schemas.microsoft.com/office/drawing/2014/main" id="{377E0A65-13AF-9959-8C25-62C3EE1C7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884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4;p24">
            <a:extLst>
              <a:ext uri="{FF2B5EF4-FFF2-40B4-BE49-F238E27FC236}">
                <a16:creationId xmlns="" xmlns:a16="http://schemas.microsoft.com/office/drawing/2014/main" id="{8FF0412C-886B-BE21-5E68-FFE5E440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85;p24">
            <a:extLst>
              <a:ext uri="{FF2B5EF4-FFF2-40B4-BE49-F238E27FC236}">
                <a16:creationId xmlns="" xmlns:a16="http://schemas.microsoft.com/office/drawing/2014/main" id="{2230AC45-DB38-6CCF-8209-E2B3C66751A0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86;p24">
              <a:extLst>
                <a:ext uri="{FF2B5EF4-FFF2-40B4-BE49-F238E27FC236}">
                  <a16:creationId xmlns="" xmlns:a16="http://schemas.microsoft.com/office/drawing/2014/main" id="{BB94BF96-0907-92B3-C755-C7DD1300BDD9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87;p24">
              <a:extLst>
                <a:ext uri="{FF2B5EF4-FFF2-40B4-BE49-F238E27FC236}">
                  <a16:creationId xmlns="" xmlns:a16="http://schemas.microsoft.com/office/drawing/2014/main" id="{8B181BE4-3CA3-A88C-AD32-791169B1A752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288;p24">
              <a:extLst>
                <a:ext uri="{FF2B5EF4-FFF2-40B4-BE49-F238E27FC236}">
                  <a16:creationId xmlns="" xmlns:a16="http://schemas.microsoft.com/office/drawing/2014/main" id="{AFF6CE31-43CB-34F5-73B7-0F070BAA75DA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289;p24">
              <a:extLst>
                <a:ext uri="{FF2B5EF4-FFF2-40B4-BE49-F238E27FC236}">
                  <a16:creationId xmlns="" xmlns:a16="http://schemas.microsoft.com/office/drawing/2014/main" id="{999975D4-0B15-A678-5FAD-20DEE2B32033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90;p24">
              <a:extLst>
                <a:ext uri="{FF2B5EF4-FFF2-40B4-BE49-F238E27FC236}">
                  <a16:creationId xmlns="" xmlns:a16="http://schemas.microsoft.com/office/drawing/2014/main" id="{1ACDCEB2-F212-8AFC-3FE8-E2670E66088D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291;p24">
              <a:extLst>
                <a:ext uri="{FF2B5EF4-FFF2-40B4-BE49-F238E27FC236}">
                  <a16:creationId xmlns="" xmlns:a16="http://schemas.microsoft.com/office/drawing/2014/main" id="{CD81E56F-580A-6C2A-F43A-9CC1BE551434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292;p24">
            <a:extLst>
              <a:ext uri="{FF2B5EF4-FFF2-40B4-BE49-F238E27FC236}">
                <a16:creationId xmlns="" xmlns:a16="http://schemas.microsoft.com/office/drawing/2014/main" id="{FEE52604-B96A-1EBA-1488-F42AABF850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77" y="738524"/>
            <a:ext cx="4101303" cy="712500"/>
          </a:xfrm>
        </p:spPr>
        <p:txBody>
          <a:bodyPr anchorCtr="1"/>
          <a:lstStyle>
            <a:lvl1pPr algn="ctr">
              <a:defRPr sz="60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1" name="Google Shape;293;p24">
            <a:extLst>
              <a:ext uri="{FF2B5EF4-FFF2-40B4-BE49-F238E27FC236}">
                <a16:creationId xmlns="" xmlns:a16="http://schemas.microsoft.com/office/drawing/2014/main" id="{2B0B2C1B-AB17-90BF-6709-C08289FE7AE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9890" y="2213753"/>
            <a:ext cx="2646904" cy="1324499"/>
          </a:xfrm>
        </p:spPr>
        <p:txBody>
          <a:bodyPr/>
          <a:lstStyle>
            <a:lvl1pPr algn="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12" name="Google Shape;294;p24">
            <a:extLst>
              <a:ext uri="{FF2B5EF4-FFF2-40B4-BE49-F238E27FC236}">
                <a16:creationId xmlns="" xmlns:a16="http://schemas.microsoft.com/office/drawing/2014/main" id="{78712C4B-7728-C911-33D7-BF282CF67142}"/>
              </a:ext>
            </a:extLst>
          </p:cNvPr>
          <p:cNvSpPr txBox="1"/>
          <p:nvPr/>
        </p:nvSpPr>
        <p:spPr>
          <a:xfrm>
            <a:off x="4840266" y="2842302"/>
            <a:ext cx="2931301" cy="695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</a:rPr>
              <a:t>CREDITS: This presentation template was created by </a:t>
            </a:r>
            <a:r>
              <a:rPr lang="en-US" sz="1200" b="1" i="0" u="none" strike="noStrike" kern="0" cap="none" spc="0" baseline="0" dirty="0" err="1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  <a:hlinkClick r:id="rId3"/>
              </a:rPr>
              <a:t>Slidesgo</a:t>
            </a:r>
            <a:r>
              <a:rPr lang="en-US" sz="1200" b="0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</a:rPr>
              <a:t>, including icons by </a:t>
            </a:r>
            <a:r>
              <a:rPr lang="en-US" sz="1200" b="1" i="0" u="none" strike="noStrike" kern="0" cap="none" spc="0" baseline="0" dirty="0" err="1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  <a:hlinkClick r:id="rId4"/>
              </a:rPr>
              <a:t>Flaticon</a:t>
            </a:r>
            <a:r>
              <a:rPr lang="en-US" sz="1200" b="0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</a:rPr>
              <a:t>, and </a:t>
            </a:r>
            <a:r>
              <a:rPr lang="en-US" sz="1200" b="0" i="0" u="none" strike="noStrike" kern="0" cap="none" spc="0" baseline="0" dirty="0" err="1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</a:rPr>
              <a:t>infographics</a:t>
            </a:r>
            <a:r>
              <a:rPr lang="en-US" sz="1200" b="0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</a:rPr>
              <a:t> &amp; images by </a:t>
            </a:r>
            <a:r>
              <a:rPr lang="en-US" sz="1200" b="1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  <a:hlinkClick r:id="rId5"/>
              </a:rPr>
              <a:t>Free</a:t>
            </a:r>
            <a:r>
              <a:rPr lang="el-GR" sz="1200" b="1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  <a:hlinkClick r:id="rId5"/>
              </a:rPr>
              <a:t>π</a:t>
            </a:r>
            <a:r>
              <a:rPr lang="en-US" sz="1200" b="1" i="0" u="none" strike="noStrike" kern="0" cap="none" spc="0" baseline="0" dirty="0">
                <a:solidFill>
                  <a:srgbClr val="722932"/>
                </a:solidFill>
                <a:uFillTx/>
                <a:latin typeface="Atkinson Hyperlegible"/>
                <a:ea typeface="Atkinson Hyperlegible"/>
                <a:cs typeface="Atkinson Hyperlegible"/>
                <a:hlinkClick r:id="rId5"/>
              </a:rPr>
              <a:t>k</a:t>
            </a:r>
            <a:endParaRPr lang="en-US" sz="1200" b="1" i="0" u="sng" strike="noStrike" kern="0" cap="none" spc="0" baseline="0" dirty="0">
              <a:solidFill>
                <a:srgbClr val="722932"/>
              </a:solidFill>
              <a:uFillTx/>
              <a:latin typeface="Atkinson Hyperlegible"/>
              <a:ea typeface="Atkinson Hyperlegible"/>
              <a:cs typeface="Atkinson Hyperlegible"/>
            </a:endParaRPr>
          </a:p>
        </p:txBody>
      </p:sp>
    </p:spTree>
    <p:extLst>
      <p:ext uri="{BB962C8B-B14F-4D97-AF65-F5344CB8AC3E}">
        <p14:creationId xmlns:p14="http://schemas.microsoft.com/office/powerpoint/2010/main" val="1096190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6;p25">
            <a:extLst>
              <a:ext uri="{FF2B5EF4-FFF2-40B4-BE49-F238E27FC236}">
                <a16:creationId xmlns="" xmlns:a16="http://schemas.microsoft.com/office/drawing/2014/main" id="{9D39E2F0-BD0E-FEEC-DF8E-1C3C2A3D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6" t="13400" r="12616" b="15206"/>
          <a:stretch>
            <a:fillRect/>
          </a:stretch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297;p25">
            <a:extLst>
              <a:ext uri="{FF2B5EF4-FFF2-40B4-BE49-F238E27FC236}">
                <a16:creationId xmlns="" xmlns:a16="http://schemas.microsoft.com/office/drawing/2014/main" id="{DE9FBD73-4C1F-7C8B-1973-D779EDD4A746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298;p25">
              <a:extLst>
                <a:ext uri="{FF2B5EF4-FFF2-40B4-BE49-F238E27FC236}">
                  <a16:creationId xmlns="" xmlns:a16="http://schemas.microsoft.com/office/drawing/2014/main" id="{EDC5C6C7-FE1C-28E5-8C15-361C1A9A093F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99;p25">
              <a:extLst>
                <a:ext uri="{FF2B5EF4-FFF2-40B4-BE49-F238E27FC236}">
                  <a16:creationId xmlns="" xmlns:a16="http://schemas.microsoft.com/office/drawing/2014/main" id="{BB9E77D3-57DB-2832-3C76-A20739351350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00;p25">
              <a:extLst>
                <a:ext uri="{FF2B5EF4-FFF2-40B4-BE49-F238E27FC236}">
                  <a16:creationId xmlns="" xmlns:a16="http://schemas.microsoft.com/office/drawing/2014/main" id="{2124800C-99BD-1D15-EA58-467E68A27F3F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01;p25">
              <a:extLst>
                <a:ext uri="{FF2B5EF4-FFF2-40B4-BE49-F238E27FC236}">
                  <a16:creationId xmlns="" xmlns:a16="http://schemas.microsoft.com/office/drawing/2014/main" id="{F5AE524D-087B-FE84-A782-4951822CBC81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02;p25">
              <a:extLst>
                <a:ext uri="{FF2B5EF4-FFF2-40B4-BE49-F238E27FC236}">
                  <a16:creationId xmlns="" xmlns:a16="http://schemas.microsoft.com/office/drawing/2014/main" id="{DCA219FA-E8A4-A594-86D9-0999125C807E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03;p25">
              <a:extLst>
                <a:ext uri="{FF2B5EF4-FFF2-40B4-BE49-F238E27FC236}">
                  <a16:creationId xmlns="" xmlns:a16="http://schemas.microsoft.com/office/drawing/2014/main" id="{26B25461-E6DD-B610-6225-0B8C5FDEDA5A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5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5;p26">
            <a:extLst>
              <a:ext uri="{FF2B5EF4-FFF2-40B4-BE49-F238E27FC236}">
                <a16:creationId xmlns="" xmlns:a16="http://schemas.microsoft.com/office/drawing/2014/main" id="{1C4144FB-0512-451B-24AF-3D3D8A27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99991">
            <a:off x="-28" y="-1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306;p26">
            <a:extLst>
              <a:ext uri="{FF2B5EF4-FFF2-40B4-BE49-F238E27FC236}">
                <a16:creationId xmlns="" xmlns:a16="http://schemas.microsoft.com/office/drawing/2014/main" id="{ED908DAB-786E-E909-6B76-F7C92D32C95E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307;p26">
              <a:extLst>
                <a:ext uri="{FF2B5EF4-FFF2-40B4-BE49-F238E27FC236}">
                  <a16:creationId xmlns="" xmlns:a16="http://schemas.microsoft.com/office/drawing/2014/main" id="{943F1F3A-F5B9-FBBF-BD2D-980D03B30ED2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308;p26">
              <a:extLst>
                <a:ext uri="{FF2B5EF4-FFF2-40B4-BE49-F238E27FC236}">
                  <a16:creationId xmlns="" xmlns:a16="http://schemas.microsoft.com/office/drawing/2014/main" id="{817F38F6-8EF5-1793-E975-01834DEE1A46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09;p26">
              <a:extLst>
                <a:ext uri="{FF2B5EF4-FFF2-40B4-BE49-F238E27FC236}">
                  <a16:creationId xmlns="" xmlns:a16="http://schemas.microsoft.com/office/drawing/2014/main" id="{06F075D6-7F93-BC9D-52FE-926FF34826C6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10;p26">
              <a:extLst>
                <a:ext uri="{FF2B5EF4-FFF2-40B4-BE49-F238E27FC236}">
                  <a16:creationId xmlns="" xmlns:a16="http://schemas.microsoft.com/office/drawing/2014/main" id="{3583303D-BD59-E3E3-E250-954342F352D1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11;p26">
              <a:extLst>
                <a:ext uri="{FF2B5EF4-FFF2-40B4-BE49-F238E27FC236}">
                  <a16:creationId xmlns="" xmlns:a16="http://schemas.microsoft.com/office/drawing/2014/main" id="{5A4E9F37-4B11-B8BB-07DE-6A5E8C3F3991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12;p26">
              <a:extLst>
                <a:ext uri="{FF2B5EF4-FFF2-40B4-BE49-F238E27FC236}">
                  <a16:creationId xmlns="" xmlns:a16="http://schemas.microsoft.com/office/drawing/2014/main" id="{F1C3AFEF-FF9C-15AE-B005-1BDA6E8A2B8E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98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;p4">
            <a:extLst>
              <a:ext uri="{FF2B5EF4-FFF2-40B4-BE49-F238E27FC236}">
                <a16:creationId xmlns="" xmlns:a16="http://schemas.microsoft.com/office/drawing/2014/main" id="{C29284EF-EBE1-87FA-DAC9-18A2047A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 rot="10799991" flipH="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33;p4">
            <a:extLst>
              <a:ext uri="{FF2B5EF4-FFF2-40B4-BE49-F238E27FC236}">
                <a16:creationId xmlns="" xmlns:a16="http://schemas.microsoft.com/office/drawing/2014/main" id="{2618D2A3-87B7-7A5F-AF4F-D7236C6571DD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34;p4">
              <a:extLst>
                <a:ext uri="{FF2B5EF4-FFF2-40B4-BE49-F238E27FC236}">
                  <a16:creationId xmlns="" xmlns:a16="http://schemas.microsoft.com/office/drawing/2014/main" id="{9133C052-B99D-9078-F970-29C1BD3E82EA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35;p4">
              <a:extLst>
                <a:ext uri="{FF2B5EF4-FFF2-40B4-BE49-F238E27FC236}">
                  <a16:creationId xmlns="" xmlns:a16="http://schemas.microsoft.com/office/drawing/2014/main" id="{9AA43DB4-40B4-F6F2-9819-39BA20B70A66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6;p4">
              <a:extLst>
                <a:ext uri="{FF2B5EF4-FFF2-40B4-BE49-F238E27FC236}">
                  <a16:creationId xmlns="" xmlns:a16="http://schemas.microsoft.com/office/drawing/2014/main" id="{35722224-3C4A-F67B-8EFD-9B0CD57E60E9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7;p4">
              <a:extLst>
                <a:ext uri="{FF2B5EF4-FFF2-40B4-BE49-F238E27FC236}">
                  <a16:creationId xmlns="" xmlns:a16="http://schemas.microsoft.com/office/drawing/2014/main" id="{A5EE77CC-428F-F3CB-0199-8B695E84FC1D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8;p4">
              <a:extLst>
                <a:ext uri="{FF2B5EF4-FFF2-40B4-BE49-F238E27FC236}">
                  <a16:creationId xmlns="" xmlns:a16="http://schemas.microsoft.com/office/drawing/2014/main" id="{85037431-F1D8-F58B-BCBB-7E75418415B5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9;p4">
              <a:extLst>
                <a:ext uri="{FF2B5EF4-FFF2-40B4-BE49-F238E27FC236}">
                  <a16:creationId xmlns="" xmlns:a16="http://schemas.microsoft.com/office/drawing/2014/main" id="{D5083700-4965-2734-3B25-5113F3911370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40;p4">
            <a:extLst>
              <a:ext uri="{FF2B5EF4-FFF2-40B4-BE49-F238E27FC236}">
                <a16:creationId xmlns="" xmlns:a16="http://schemas.microsoft.com/office/drawing/2014/main" id="{09701BE5-59F0-71B2-280F-ECA00B852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6651" y="1152473"/>
            <a:ext cx="7710595" cy="3416399"/>
          </a:xfrm>
        </p:spPr>
        <p:txBody>
          <a:bodyPr/>
          <a:lstStyle>
            <a:lvl1pPr indent="-304796">
              <a:buClr>
                <a:srgbClr val="FFB899"/>
              </a:buClr>
              <a:buSzPts val="1200"/>
              <a:buFont typeface="Bebas Neue"/>
              <a:buAutoNum type="arabicPeriod"/>
              <a:defRPr lang="en-IN" sz="1200"/>
            </a:lvl1pPr>
          </a:lstStyle>
          <a:p>
            <a:pPr lvl="0"/>
            <a:endParaRPr lang="en-IN"/>
          </a:p>
        </p:txBody>
      </p:sp>
      <p:sp>
        <p:nvSpPr>
          <p:cNvPr id="11" name="Google Shape;41;p4">
            <a:extLst>
              <a:ext uri="{FF2B5EF4-FFF2-40B4-BE49-F238E27FC236}">
                <a16:creationId xmlns="" xmlns:a16="http://schemas.microsoft.com/office/drawing/2014/main" id="{2C4039CC-1DED-56FF-9834-0C8347191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6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3;p5">
            <a:extLst>
              <a:ext uri="{FF2B5EF4-FFF2-40B4-BE49-F238E27FC236}">
                <a16:creationId xmlns="" xmlns:a16="http://schemas.microsoft.com/office/drawing/2014/main" id="{CA4CE87B-B0F0-8586-83E2-3B5C20F4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44;p5">
            <a:extLst>
              <a:ext uri="{FF2B5EF4-FFF2-40B4-BE49-F238E27FC236}">
                <a16:creationId xmlns="" xmlns:a16="http://schemas.microsoft.com/office/drawing/2014/main" id="{5EE80B87-DBE8-1B2F-B550-584EAE10A52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26776" y="3066998"/>
            <a:ext cx="2649300" cy="1058097"/>
          </a:xfrm>
        </p:spPr>
        <p:txBody>
          <a:bodyPr/>
          <a:lstStyle>
            <a:lvl1pPr algn="r"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45;p5">
            <a:extLst>
              <a:ext uri="{FF2B5EF4-FFF2-40B4-BE49-F238E27FC236}">
                <a16:creationId xmlns="" xmlns:a16="http://schemas.microsoft.com/office/drawing/2014/main" id="{D9F32816-CCCD-515E-0B95-B532A9CF1FD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26776" y="2660026"/>
            <a:ext cx="2649300" cy="206096"/>
          </a:xfrm>
        </p:spPr>
        <p:txBody>
          <a:bodyPr/>
          <a:lstStyle>
            <a:lvl1pPr algn="r"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46;p5">
            <a:extLst>
              <a:ext uri="{FF2B5EF4-FFF2-40B4-BE49-F238E27FC236}">
                <a16:creationId xmlns="" xmlns:a16="http://schemas.microsoft.com/office/drawing/2014/main" id="{8D60016A-EAA6-40AA-A4FE-ABCB26A37D40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47;p5">
              <a:extLst>
                <a:ext uri="{FF2B5EF4-FFF2-40B4-BE49-F238E27FC236}">
                  <a16:creationId xmlns="" xmlns:a16="http://schemas.microsoft.com/office/drawing/2014/main" id="{F92B96AA-C868-4744-3881-5E98F31F4EED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48;p5">
              <a:extLst>
                <a:ext uri="{FF2B5EF4-FFF2-40B4-BE49-F238E27FC236}">
                  <a16:creationId xmlns="" xmlns:a16="http://schemas.microsoft.com/office/drawing/2014/main" id="{8004CC1F-A408-3A73-0E5D-680B6DB70BFD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49;p5">
              <a:extLst>
                <a:ext uri="{FF2B5EF4-FFF2-40B4-BE49-F238E27FC236}">
                  <a16:creationId xmlns="" xmlns:a16="http://schemas.microsoft.com/office/drawing/2014/main" id="{40BAD8C8-5C11-B88B-3672-A5364AE87EDC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50;p5">
              <a:extLst>
                <a:ext uri="{FF2B5EF4-FFF2-40B4-BE49-F238E27FC236}">
                  <a16:creationId xmlns="" xmlns:a16="http://schemas.microsoft.com/office/drawing/2014/main" id="{05658666-812F-93EF-F395-AF62F2CA589C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51;p5">
              <a:extLst>
                <a:ext uri="{FF2B5EF4-FFF2-40B4-BE49-F238E27FC236}">
                  <a16:creationId xmlns="" xmlns:a16="http://schemas.microsoft.com/office/drawing/2014/main" id="{E571BEB9-2C15-D677-6EB3-DE8C8824564A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52;p5">
              <a:extLst>
                <a:ext uri="{FF2B5EF4-FFF2-40B4-BE49-F238E27FC236}">
                  <a16:creationId xmlns="" xmlns:a16="http://schemas.microsoft.com/office/drawing/2014/main" id="{25411DA7-BE82-49FD-FFCF-640E2246799A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53;p5">
            <a:extLst>
              <a:ext uri="{FF2B5EF4-FFF2-40B4-BE49-F238E27FC236}">
                <a16:creationId xmlns="" xmlns:a16="http://schemas.microsoft.com/office/drawing/2014/main" id="{089EB8BC-F1B9-7BCA-AA5A-7299ECC71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3" name="Google Shape;54;p5">
            <a:extLst>
              <a:ext uri="{FF2B5EF4-FFF2-40B4-BE49-F238E27FC236}">
                <a16:creationId xmlns="" xmlns:a16="http://schemas.microsoft.com/office/drawing/2014/main" id="{13DD7235-014C-07A0-B4B1-899C3303F82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167923" y="3066998"/>
            <a:ext cx="2649300" cy="1058097"/>
          </a:xfrm>
        </p:spPr>
        <p:txBody>
          <a:bodyPr/>
          <a:lstStyle>
            <a:lvl1pPr>
              <a:buNone/>
              <a:defRPr lang="en-IN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14" name="Google Shape;55;p5">
            <a:extLst>
              <a:ext uri="{FF2B5EF4-FFF2-40B4-BE49-F238E27FC236}">
                <a16:creationId xmlns="" xmlns:a16="http://schemas.microsoft.com/office/drawing/2014/main" id="{973BCFCC-1BAA-4321-73B4-8F7E6DDAD0E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167923" y="2660026"/>
            <a:ext cx="2649300" cy="206096"/>
          </a:xfrm>
        </p:spPr>
        <p:txBody>
          <a:bodyPr/>
          <a:lstStyle>
            <a:lvl1pPr>
              <a:buNone/>
              <a:defRPr lang="en-IN" sz="2000">
                <a:solidFill>
                  <a:srgbClr val="722932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69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;p6">
            <a:extLst>
              <a:ext uri="{FF2B5EF4-FFF2-40B4-BE49-F238E27FC236}">
                <a16:creationId xmlns="" xmlns:a16="http://schemas.microsoft.com/office/drawing/2014/main" id="{5A08CB1F-65DF-9202-D5F4-89A2280E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" t="10993" r="2830" b="10985"/>
          <a:stretch>
            <a:fillRect/>
          </a:stretch>
        </p:blipFill>
        <p:spPr>
          <a:xfrm rot="10799991" flipH="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58;p6">
            <a:extLst>
              <a:ext uri="{FF2B5EF4-FFF2-40B4-BE49-F238E27FC236}">
                <a16:creationId xmlns="" xmlns:a16="http://schemas.microsoft.com/office/drawing/2014/main" id="{B8A5AD92-5932-083A-7627-873AA03B7B81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59;p6">
              <a:extLst>
                <a:ext uri="{FF2B5EF4-FFF2-40B4-BE49-F238E27FC236}">
                  <a16:creationId xmlns="" xmlns:a16="http://schemas.microsoft.com/office/drawing/2014/main" id="{9CB6FC47-46AD-F937-9F85-94AE15E669A9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60;p6">
              <a:extLst>
                <a:ext uri="{FF2B5EF4-FFF2-40B4-BE49-F238E27FC236}">
                  <a16:creationId xmlns="" xmlns:a16="http://schemas.microsoft.com/office/drawing/2014/main" id="{FB4BAA90-6F52-2B8D-FCA1-42830DEB36A5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61;p6">
              <a:extLst>
                <a:ext uri="{FF2B5EF4-FFF2-40B4-BE49-F238E27FC236}">
                  <a16:creationId xmlns="" xmlns:a16="http://schemas.microsoft.com/office/drawing/2014/main" id="{9A267054-3ACA-A80B-903B-C54D61062712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62;p6">
              <a:extLst>
                <a:ext uri="{FF2B5EF4-FFF2-40B4-BE49-F238E27FC236}">
                  <a16:creationId xmlns="" xmlns:a16="http://schemas.microsoft.com/office/drawing/2014/main" id="{BB53A00F-D0A9-3B10-E143-979AFB303DB7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63;p6">
              <a:extLst>
                <a:ext uri="{FF2B5EF4-FFF2-40B4-BE49-F238E27FC236}">
                  <a16:creationId xmlns="" xmlns:a16="http://schemas.microsoft.com/office/drawing/2014/main" id="{B8DBB6E9-1298-E663-48A9-AA5AE2AADAD1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64;p6">
              <a:extLst>
                <a:ext uri="{FF2B5EF4-FFF2-40B4-BE49-F238E27FC236}">
                  <a16:creationId xmlns="" xmlns:a16="http://schemas.microsoft.com/office/drawing/2014/main" id="{D393431F-133D-86A4-64BF-774FECC1C68A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65;p6">
            <a:extLst>
              <a:ext uri="{FF2B5EF4-FFF2-40B4-BE49-F238E27FC236}">
                <a16:creationId xmlns="" xmlns:a16="http://schemas.microsoft.com/office/drawing/2014/main" id="{4FAA46B4-EB0F-F405-F1A5-2080E9C81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79" y="530946"/>
            <a:ext cx="7710595" cy="572697"/>
          </a:xfrm>
        </p:spPr>
        <p:txBody>
          <a:bodyPr anchorCtr="1"/>
          <a:lstStyle>
            <a:lvl1pPr algn="ctr">
              <a:defRPr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38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;p7">
            <a:extLst>
              <a:ext uri="{FF2B5EF4-FFF2-40B4-BE49-F238E27FC236}">
                <a16:creationId xmlns="" xmlns:a16="http://schemas.microsoft.com/office/drawing/2014/main" id="{71242FF1-7430-AF31-C53A-B1B60651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99991">
            <a:off x="-28" y="-1"/>
            <a:ext cx="9144009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68;p7">
            <a:extLst>
              <a:ext uri="{FF2B5EF4-FFF2-40B4-BE49-F238E27FC236}">
                <a16:creationId xmlns="" xmlns:a16="http://schemas.microsoft.com/office/drawing/2014/main" id="{11104E2A-CDA2-0EE4-406D-00649DB03989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69;p7">
              <a:extLst>
                <a:ext uri="{FF2B5EF4-FFF2-40B4-BE49-F238E27FC236}">
                  <a16:creationId xmlns="" xmlns:a16="http://schemas.microsoft.com/office/drawing/2014/main" id="{EA000FA7-D39F-65AE-F1CE-944C2A7DA367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70;p7">
              <a:extLst>
                <a:ext uri="{FF2B5EF4-FFF2-40B4-BE49-F238E27FC236}">
                  <a16:creationId xmlns="" xmlns:a16="http://schemas.microsoft.com/office/drawing/2014/main" id="{081E4537-07E6-E6B0-8D48-B8C2EE146EA4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71;p7">
              <a:extLst>
                <a:ext uri="{FF2B5EF4-FFF2-40B4-BE49-F238E27FC236}">
                  <a16:creationId xmlns="" xmlns:a16="http://schemas.microsoft.com/office/drawing/2014/main" id="{EDD7CC19-00DB-6E24-0217-1D5A5FCF21F2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72;p7">
              <a:extLst>
                <a:ext uri="{FF2B5EF4-FFF2-40B4-BE49-F238E27FC236}">
                  <a16:creationId xmlns="" xmlns:a16="http://schemas.microsoft.com/office/drawing/2014/main" id="{F97E56E9-93EF-337F-4F77-C51DE29505D2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73;p7">
              <a:extLst>
                <a:ext uri="{FF2B5EF4-FFF2-40B4-BE49-F238E27FC236}">
                  <a16:creationId xmlns="" xmlns:a16="http://schemas.microsoft.com/office/drawing/2014/main" id="{C777572D-1BE4-AF8E-E357-299EB678B0B5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74;p7">
              <a:extLst>
                <a:ext uri="{FF2B5EF4-FFF2-40B4-BE49-F238E27FC236}">
                  <a16:creationId xmlns="" xmlns:a16="http://schemas.microsoft.com/office/drawing/2014/main" id="{429EDE0B-FF9A-1890-CC7A-45F0924555EF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75;p7">
            <a:extLst>
              <a:ext uri="{FF2B5EF4-FFF2-40B4-BE49-F238E27FC236}">
                <a16:creationId xmlns="" xmlns:a16="http://schemas.microsoft.com/office/drawing/2014/main" id="{F30864BC-D3AB-3161-F73A-D8E724D8C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860" y="1579735"/>
            <a:ext cx="2758799" cy="79529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Google Shape;76;p7">
            <a:extLst>
              <a:ext uri="{FF2B5EF4-FFF2-40B4-BE49-F238E27FC236}">
                <a16:creationId xmlns="" xmlns:a16="http://schemas.microsoft.com/office/drawing/2014/main" id="{CC02C133-5969-9570-F9CE-36E6D9AC34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66860" y="2514060"/>
            <a:ext cx="2758799" cy="1049703"/>
          </a:xfrm>
        </p:spPr>
        <p:txBody>
          <a:bodyPr/>
          <a:lstStyle>
            <a:lvl1pPr>
              <a:buNone/>
              <a:defRPr lang="en-IN" sz="16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4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8;p8">
            <a:extLst>
              <a:ext uri="{FF2B5EF4-FFF2-40B4-BE49-F238E27FC236}">
                <a16:creationId xmlns="" xmlns:a16="http://schemas.microsoft.com/office/drawing/2014/main" id="{97AF666F-0DE5-4371-769A-668F5BEA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32" r="19302" b="9280"/>
          <a:stretch>
            <a:fillRect/>
          </a:stretch>
        </p:blipFill>
        <p:spPr>
          <a:xfrm rot="10799991">
            <a:off x="0" y="-1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oogle Shape;79;p8">
            <a:extLst>
              <a:ext uri="{FF2B5EF4-FFF2-40B4-BE49-F238E27FC236}">
                <a16:creationId xmlns="" xmlns:a16="http://schemas.microsoft.com/office/drawing/2014/main" id="{68528586-827C-6A37-9F40-2C3AB5B5D4B8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4" name="Google Shape;80;p8">
              <a:extLst>
                <a:ext uri="{FF2B5EF4-FFF2-40B4-BE49-F238E27FC236}">
                  <a16:creationId xmlns="" xmlns:a16="http://schemas.microsoft.com/office/drawing/2014/main" id="{E9E8DF55-F514-1C97-8306-CA756B7270E4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81;p8">
              <a:extLst>
                <a:ext uri="{FF2B5EF4-FFF2-40B4-BE49-F238E27FC236}">
                  <a16:creationId xmlns="" xmlns:a16="http://schemas.microsoft.com/office/drawing/2014/main" id="{7422F96B-2B6C-7ACC-169D-B440332B5656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82;p8">
              <a:extLst>
                <a:ext uri="{FF2B5EF4-FFF2-40B4-BE49-F238E27FC236}">
                  <a16:creationId xmlns="" xmlns:a16="http://schemas.microsoft.com/office/drawing/2014/main" id="{7D41E423-A16D-CD8D-A728-B223B2CEA976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83;p8">
              <a:extLst>
                <a:ext uri="{FF2B5EF4-FFF2-40B4-BE49-F238E27FC236}">
                  <a16:creationId xmlns="" xmlns:a16="http://schemas.microsoft.com/office/drawing/2014/main" id="{66A15CEE-F659-454A-FA0D-203F11B75A80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84;p8">
              <a:extLst>
                <a:ext uri="{FF2B5EF4-FFF2-40B4-BE49-F238E27FC236}">
                  <a16:creationId xmlns="" xmlns:a16="http://schemas.microsoft.com/office/drawing/2014/main" id="{50BB0322-2E83-FACA-7F4A-FA8FF26A49B8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85;p8">
              <a:extLst>
                <a:ext uri="{FF2B5EF4-FFF2-40B4-BE49-F238E27FC236}">
                  <a16:creationId xmlns="" xmlns:a16="http://schemas.microsoft.com/office/drawing/2014/main" id="{318BFA9A-4BF9-91D3-B183-B045A70CF1A1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86;p8">
            <a:extLst>
              <a:ext uri="{FF2B5EF4-FFF2-40B4-BE49-F238E27FC236}">
                <a16:creationId xmlns="" xmlns:a16="http://schemas.microsoft.com/office/drawing/2014/main" id="{4ED891AE-A1B9-7476-90B0-D7AFF59E4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9722" y="817299"/>
            <a:ext cx="6784500" cy="3508799"/>
          </a:xfrm>
        </p:spPr>
        <p:txBody>
          <a:bodyPr anchorCtr="1"/>
          <a:lstStyle>
            <a:lvl1pPr algn="ctr">
              <a:defRPr sz="8500"/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8;p9">
            <a:extLst>
              <a:ext uri="{FF2B5EF4-FFF2-40B4-BE49-F238E27FC236}">
                <a16:creationId xmlns="" xmlns:a16="http://schemas.microsoft.com/office/drawing/2014/main" id="{AEEC9023-C94B-7122-5952-BFAFDD66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5" t="15449" r="7858" b="19800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89;p9">
            <a:extLst>
              <a:ext uri="{FF2B5EF4-FFF2-40B4-BE49-F238E27FC236}">
                <a16:creationId xmlns="" xmlns:a16="http://schemas.microsoft.com/office/drawing/2014/main" id="{7DE145BB-74FE-BAB8-8599-DAC776276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3724" y="1250423"/>
            <a:ext cx="4123495" cy="1010402"/>
          </a:xfrm>
        </p:spPr>
        <p:txBody>
          <a:bodyPr/>
          <a:lstStyle>
            <a:lvl1pPr>
              <a:defRPr sz="40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90;p9">
            <a:extLst>
              <a:ext uri="{FF2B5EF4-FFF2-40B4-BE49-F238E27FC236}">
                <a16:creationId xmlns="" xmlns:a16="http://schemas.microsoft.com/office/drawing/2014/main" id="{28CEF4F8-9F02-720A-D61F-E64FF6878F4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03724" y="2487725"/>
            <a:ext cx="4123495" cy="1459501"/>
          </a:xfrm>
        </p:spPr>
        <p:txBody>
          <a:bodyPr/>
          <a:lstStyle>
            <a:lvl1pPr>
              <a:buNone/>
              <a:defRPr lang="en-IN" sz="1600">
                <a:solidFill>
                  <a:srgbClr val="722932"/>
                </a:solidFill>
              </a:defRPr>
            </a:lvl1pPr>
          </a:lstStyle>
          <a:p>
            <a:pPr lvl="0"/>
            <a:endParaRPr lang="en-IN"/>
          </a:p>
        </p:txBody>
      </p:sp>
      <p:grpSp>
        <p:nvGrpSpPr>
          <p:cNvPr id="5" name="Google Shape;91;p9">
            <a:extLst>
              <a:ext uri="{FF2B5EF4-FFF2-40B4-BE49-F238E27FC236}">
                <a16:creationId xmlns="" xmlns:a16="http://schemas.microsoft.com/office/drawing/2014/main" id="{4347E2A0-3356-5974-8690-3EB76B1D018F}"/>
              </a:ext>
            </a:extLst>
          </p:cNvPr>
          <p:cNvGrpSpPr/>
          <p:nvPr/>
        </p:nvGrpSpPr>
        <p:grpSpPr>
          <a:xfrm>
            <a:off x="-127586" y="343046"/>
            <a:ext cx="9399547" cy="4457406"/>
            <a:chOff x="-127586" y="343046"/>
            <a:chExt cx="9399547" cy="4457406"/>
          </a:xfrm>
        </p:grpSpPr>
        <p:sp>
          <p:nvSpPr>
            <p:cNvPr id="6" name="Google Shape;92;p9">
              <a:extLst>
                <a:ext uri="{FF2B5EF4-FFF2-40B4-BE49-F238E27FC236}">
                  <a16:creationId xmlns="" xmlns:a16="http://schemas.microsoft.com/office/drawing/2014/main" id="{204D0C31-70F7-8077-9D3A-38C3C0480BE5}"/>
                </a:ext>
              </a:extLst>
            </p:cNvPr>
            <p:cNvSpPr/>
            <p:nvPr/>
          </p:nvSpPr>
          <p:spPr>
            <a:xfrm>
              <a:off x="-127577" y="1177472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93;p9">
              <a:extLst>
                <a:ext uri="{FF2B5EF4-FFF2-40B4-BE49-F238E27FC236}">
                  <a16:creationId xmlns="" xmlns:a16="http://schemas.microsoft.com/office/drawing/2014/main" id="{F3DD466B-D634-7F25-E963-24469D0E9551}"/>
                </a:ext>
              </a:extLst>
            </p:cNvPr>
            <p:cNvSpPr/>
            <p:nvPr/>
          </p:nvSpPr>
          <p:spPr>
            <a:xfrm>
              <a:off x="-127586" y="2011899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86"/>
                <a:gd name="f4" fmla="val 344"/>
                <a:gd name="f5" fmla="val 32"/>
                <a:gd name="f6" fmla="val 1"/>
                <a:gd name="f7" fmla="val 76"/>
                <a:gd name="f8" fmla="val 549"/>
                <a:gd name="f9" fmla="val 256"/>
                <a:gd name="f10" fmla="val 1120"/>
                <a:gd name="f11" fmla="val 1698"/>
                <a:gd name="f12" fmla="val 1718"/>
                <a:gd name="f13" fmla="val 1738"/>
                <a:gd name="f14" fmla="val 1758"/>
                <a:gd name="f15" fmla="val 2063"/>
                <a:gd name="f16" fmla="val 2374"/>
                <a:gd name="f17" fmla="val 319"/>
                <a:gd name="f18" fmla="val 2680"/>
                <a:gd name="f19" fmla="val 269"/>
                <a:gd name="f20" fmla="val 188"/>
                <a:gd name="f21" fmla="val 2381"/>
                <a:gd name="f22" fmla="val 238"/>
                <a:gd name="f23" fmla="val 1751"/>
                <a:gd name="f24" fmla="val 1719"/>
                <a:gd name="f25" fmla="val 1699"/>
                <a:gd name="f26" fmla="val 1133"/>
                <a:gd name="f27" fmla="val 568"/>
                <a:gd name="f28" fmla="val 182"/>
                <a:gd name="f29" fmla="*/ f0 1 2686"/>
                <a:gd name="f30" fmla="*/ f1 1 344"/>
                <a:gd name="f31" fmla="+- f4 0 f2"/>
                <a:gd name="f32" fmla="+- f3 0 f2"/>
                <a:gd name="f33" fmla="*/ f32 1 2686"/>
                <a:gd name="f34" fmla="*/ f31 1 344"/>
                <a:gd name="f35" fmla="*/ f2 1 f33"/>
                <a:gd name="f36" fmla="*/ f3 1 f33"/>
                <a:gd name="f37" fmla="*/ f2 1 f34"/>
                <a:gd name="f38" fmla="*/ f4 1 f34"/>
                <a:gd name="f39" fmla="*/ f35 f29 1"/>
                <a:gd name="f40" fmla="*/ f36 f29 1"/>
                <a:gd name="f41" fmla="*/ f38 f30 1"/>
                <a:gd name="f42" fmla="*/ f3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9" t="f42" r="f40" b="f41"/>
              <a:pathLst>
                <a:path w="2686" h="344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4"/>
                  </a:cubicBezTo>
                  <a:cubicBezTo>
                    <a:pt x="f15" y="f4"/>
                    <a:pt x="f16" y="f17"/>
                    <a:pt x="f18" y="f19"/>
                  </a:cubicBezTo>
                  <a:lnTo>
                    <a:pt x="f3" y="f20"/>
                  </a:lnTo>
                  <a:lnTo>
                    <a:pt x="f3" y="f20"/>
                  </a:lnTo>
                  <a:cubicBezTo>
                    <a:pt x="f21" y="f22"/>
                    <a:pt x="f15" y="f19"/>
                    <a:pt x="f23" y="f19"/>
                  </a:cubicBezTo>
                  <a:lnTo>
                    <a:pt x="f14" y="f19"/>
                  </a:lnTo>
                  <a:cubicBezTo>
                    <a:pt x="f13" y="f19"/>
                    <a:pt x="f24" y="f19"/>
                    <a:pt x="f25" y="f19"/>
                  </a:cubicBezTo>
                  <a:cubicBezTo>
                    <a:pt x="f26" y="f19"/>
                    <a:pt x="f27" y="f28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94;p9">
              <a:extLst>
                <a:ext uri="{FF2B5EF4-FFF2-40B4-BE49-F238E27FC236}">
                  <a16:creationId xmlns="" xmlns:a16="http://schemas.microsoft.com/office/drawing/2014/main" id="{D8D86F64-3426-5A6E-3119-5972AF2CDAF6}"/>
                </a:ext>
              </a:extLst>
            </p:cNvPr>
            <p:cNvSpPr/>
            <p:nvPr/>
          </p:nvSpPr>
          <p:spPr>
            <a:xfrm>
              <a:off x="-127586" y="2846316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95;p9">
              <a:extLst>
                <a:ext uri="{FF2B5EF4-FFF2-40B4-BE49-F238E27FC236}">
                  <a16:creationId xmlns="" xmlns:a16="http://schemas.microsoft.com/office/drawing/2014/main" id="{B3F99583-935C-ECB5-4973-979E015B299F}"/>
                </a:ext>
              </a:extLst>
            </p:cNvPr>
            <p:cNvSpPr/>
            <p:nvPr/>
          </p:nvSpPr>
          <p:spPr>
            <a:xfrm>
              <a:off x="-127577" y="343046"/>
              <a:ext cx="9399538" cy="2711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711"/>
                <a:gd name="f4" fmla="val 344"/>
                <a:gd name="f5" fmla="val 32"/>
                <a:gd name="f6" fmla="val 1"/>
                <a:gd name="f7" fmla="val 69"/>
                <a:gd name="f8" fmla="val 556"/>
                <a:gd name="f9" fmla="val 250"/>
                <a:gd name="f10" fmla="val 1129"/>
                <a:gd name="f11" fmla="val 343"/>
                <a:gd name="f12" fmla="val 1708"/>
                <a:gd name="f13" fmla="val 1727"/>
                <a:gd name="f14" fmla="val 1745"/>
                <a:gd name="f15" fmla="val 1764"/>
                <a:gd name="f16" fmla="val 1808"/>
                <a:gd name="f17" fmla="val 2113"/>
                <a:gd name="f18" fmla="val 2412"/>
                <a:gd name="f19" fmla="val 312"/>
                <a:gd name="f20" fmla="val 268"/>
                <a:gd name="f21" fmla="val 187"/>
                <a:gd name="f22" fmla="val 237"/>
                <a:gd name="f23" fmla="val 2107"/>
                <a:gd name="f24" fmla="val 1801"/>
                <a:gd name="f25" fmla="val 1746"/>
                <a:gd name="f26" fmla="val 1709"/>
                <a:gd name="f27" fmla="val 1142"/>
                <a:gd name="f28" fmla="val 575"/>
                <a:gd name="f29" fmla="val 175"/>
                <a:gd name="f30" fmla="*/ f0 1 2711"/>
                <a:gd name="f31" fmla="*/ f1 1 344"/>
                <a:gd name="f32" fmla="+- f4 0 f2"/>
                <a:gd name="f33" fmla="+- f3 0 f2"/>
                <a:gd name="f34" fmla="*/ f33 1 2711"/>
                <a:gd name="f35" fmla="*/ f32 1 344"/>
                <a:gd name="f36" fmla="*/ f2 1 f34"/>
                <a:gd name="f37" fmla="*/ f3 1 f34"/>
                <a:gd name="f38" fmla="*/ f2 1 f35"/>
                <a:gd name="f39" fmla="*/ f4 1 f35"/>
                <a:gd name="f40" fmla="*/ f36 f30 1"/>
                <a:gd name="f41" fmla="*/ f37 f30 1"/>
                <a:gd name="f42" fmla="*/ f39 f31 1"/>
                <a:gd name="f43" fmla="*/ f38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2711" h="344">
                  <a:moveTo>
                    <a:pt x="f5" y="f2"/>
                  </a:moveTo>
                  <a:lnTo>
                    <a:pt x="f6" y="f7"/>
                  </a:lnTo>
                  <a:cubicBezTo>
                    <a:pt x="f8" y="f9"/>
                    <a:pt x="f10" y="f11"/>
                    <a:pt x="f12" y="f11"/>
                  </a:cubicBezTo>
                  <a:cubicBezTo>
                    <a:pt x="f13" y="f11"/>
                    <a:pt x="f14" y="f11"/>
                    <a:pt x="f15" y="f11"/>
                  </a:cubicBezTo>
                  <a:lnTo>
                    <a:pt x="f16" y="f11"/>
                  </a:lnTo>
                  <a:cubicBezTo>
                    <a:pt x="f17" y="f11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23" y="f20"/>
                    <a:pt x="f24" y="f20"/>
                  </a:cubicBezTo>
                  <a:lnTo>
                    <a:pt x="f15" y="f20"/>
                  </a:lnTo>
                  <a:cubicBezTo>
                    <a:pt x="f25" y="f20"/>
                    <a:pt x="f13" y="f20"/>
                    <a:pt x="f26" y="f20"/>
                  </a:cubicBezTo>
                  <a:cubicBezTo>
                    <a:pt x="f27" y="f20"/>
                    <a:pt x="f28" y="f29"/>
                    <a:pt x="f5" y="f2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96;p9">
              <a:extLst>
                <a:ext uri="{FF2B5EF4-FFF2-40B4-BE49-F238E27FC236}">
                  <a16:creationId xmlns="" xmlns:a16="http://schemas.microsoft.com/office/drawing/2014/main" id="{056DF36E-490C-6BFF-3770-EDDBB53A7D91}"/>
                </a:ext>
              </a:extLst>
            </p:cNvPr>
            <p:cNvSpPr/>
            <p:nvPr/>
          </p:nvSpPr>
          <p:spPr>
            <a:xfrm>
              <a:off x="-127586" y="3685470"/>
              <a:ext cx="9399529" cy="27583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97;p9">
              <a:extLst>
                <a:ext uri="{FF2B5EF4-FFF2-40B4-BE49-F238E27FC236}">
                  <a16:creationId xmlns="" xmlns:a16="http://schemas.microsoft.com/office/drawing/2014/main" id="{9F059C36-257B-F7EA-0809-511683085A14}"/>
                </a:ext>
              </a:extLst>
            </p:cNvPr>
            <p:cNvSpPr/>
            <p:nvPr/>
          </p:nvSpPr>
          <p:spPr>
            <a:xfrm>
              <a:off x="-127586" y="4524624"/>
              <a:ext cx="9399529" cy="27582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1"/>
                <a:gd name="f4" fmla="val 350"/>
                <a:gd name="f5" fmla="val 32"/>
                <a:gd name="f6" fmla="val 1"/>
                <a:gd name="f7" fmla="val 75"/>
                <a:gd name="f8" fmla="val 550"/>
                <a:gd name="f9" fmla="val 256"/>
                <a:gd name="f10" fmla="val 1123"/>
                <a:gd name="f11" fmla="val 1696"/>
                <a:gd name="f12" fmla="val 1714"/>
                <a:gd name="f13" fmla="val 1733"/>
                <a:gd name="f14" fmla="val 1751"/>
                <a:gd name="f15" fmla="val 349"/>
                <a:gd name="f16" fmla="val 2057"/>
                <a:gd name="f17" fmla="val 343"/>
                <a:gd name="f18" fmla="val 2362"/>
                <a:gd name="f19" fmla="val 318"/>
                <a:gd name="f20" fmla="val 275"/>
                <a:gd name="f21" fmla="val 194"/>
                <a:gd name="f22" fmla="val 244"/>
                <a:gd name="f23" fmla="val 268"/>
                <a:gd name="f24" fmla="val 1732"/>
                <a:gd name="f25" fmla="val 269"/>
                <a:gd name="f26" fmla="val 1712"/>
                <a:gd name="f27" fmla="val 1693"/>
                <a:gd name="f28" fmla="val 1127"/>
                <a:gd name="f29" fmla="val 568"/>
                <a:gd name="f30" fmla="val 181"/>
                <a:gd name="f31" fmla="*/ f0 1 2661"/>
                <a:gd name="f32" fmla="*/ f1 1 350"/>
                <a:gd name="f33" fmla="+- f4 0 f2"/>
                <a:gd name="f34" fmla="+- f3 0 f2"/>
                <a:gd name="f35" fmla="*/ f34 1 2661"/>
                <a:gd name="f36" fmla="*/ f33 1 350"/>
                <a:gd name="f37" fmla="*/ f2 1 f35"/>
                <a:gd name="f38" fmla="*/ f3 1 f35"/>
                <a:gd name="f39" fmla="*/ f2 1 f36"/>
                <a:gd name="f40" fmla="*/ f4 1 f36"/>
                <a:gd name="f41" fmla="*/ f37 f31 1"/>
                <a:gd name="f42" fmla="*/ f38 f31 1"/>
                <a:gd name="f43" fmla="*/ f40 f32 1"/>
                <a:gd name="f44" fmla="*/ f39 f3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1" t="f44" r="f42" b="f43"/>
              <a:pathLst>
                <a:path w="2661" h="350">
                  <a:moveTo>
                    <a:pt x="f5" y="f6"/>
                  </a:moveTo>
                  <a:lnTo>
                    <a:pt x="f6" y="f7"/>
                  </a:lnTo>
                  <a:cubicBezTo>
                    <a:pt x="f8" y="f9"/>
                    <a:pt x="f10" y="f4"/>
                    <a:pt x="f11" y="f4"/>
                  </a:cubicBezTo>
                  <a:cubicBezTo>
                    <a:pt x="f12" y="f4"/>
                    <a:pt x="f13" y="f4"/>
                    <a:pt x="f14" y="f15"/>
                  </a:cubicBezTo>
                  <a:cubicBezTo>
                    <a:pt x="f16" y="f17"/>
                    <a:pt x="f18" y="f19"/>
                    <a:pt x="f3" y="f20"/>
                  </a:cubicBezTo>
                  <a:lnTo>
                    <a:pt x="f3" y="f21"/>
                  </a:lnTo>
                  <a:cubicBezTo>
                    <a:pt x="f18" y="f22"/>
                    <a:pt x="f16" y="f23"/>
                    <a:pt x="f14" y="f23"/>
                  </a:cubicBezTo>
                  <a:cubicBezTo>
                    <a:pt x="f24" y="f25"/>
                    <a:pt x="f26" y="f25"/>
                    <a:pt x="f27" y="f25"/>
                  </a:cubicBezTo>
                  <a:cubicBezTo>
                    <a:pt x="f28" y="f25"/>
                    <a:pt x="f29" y="f30"/>
                    <a:pt x="f5" y="f6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2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10">
            <a:extLst>
              <a:ext uri="{FF2B5EF4-FFF2-40B4-BE49-F238E27FC236}">
                <a16:creationId xmlns="" xmlns:a16="http://schemas.microsoft.com/office/drawing/2014/main" id="{3AF5EE45-C5A5-690B-E16C-BA68C5E35570}"/>
              </a:ext>
            </a:extLst>
          </p:cNvPr>
          <p:cNvSpPr/>
          <p:nvPr/>
        </p:nvSpPr>
        <p:spPr>
          <a:xfrm>
            <a:off x="0" y="0"/>
            <a:ext cx="7526700" cy="5165399"/>
          </a:xfrm>
          <a:prstGeom prst="rect">
            <a:avLst/>
          </a:prstGeom>
          <a:gradFill>
            <a:gsLst>
              <a:gs pos="0">
                <a:srgbClr val="FFB899">
                  <a:alpha val="76862"/>
                </a:srgbClr>
              </a:gs>
              <a:gs pos="100000">
                <a:srgbClr val="FFFFFF">
                  <a:alpha val="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Google Shape;100;p10">
            <a:extLst>
              <a:ext uri="{FF2B5EF4-FFF2-40B4-BE49-F238E27FC236}">
                <a16:creationId xmlns="" xmlns:a16="http://schemas.microsoft.com/office/drawing/2014/main" id="{72452140-84E9-E1EB-9806-5682D86E7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770" y="493446"/>
            <a:ext cx="3249896" cy="20207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97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="" xmlns:a16="http://schemas.microsoft.com/office/drawing/2014/main" id="{85D86EFD-CF7D-7A6A-4F17-F968C42AC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7601" y="445029"/>
            <a:ext cx="7508696" cy="5726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lvl="0"/>
            <a:endParaRPr lang="en-IN"/>
          </a:p>
        </p:txBody>
      </p:sp>
      <p:sp>
        <p:nvSpPr>
          <p:cNvPr id="3" name="Google Shape;7;p1">
            <a:extLst>
              <a:ext uri="{FF2B5EF4-FFF2-40B4-BE49-F238E27FC236}">
                <a16:creationId xmlns="" xmlns:a16="http://schemas.microsoft.com/office/drawing/2014/main" id="{C76BAB0F-22FC-1D1B-A10C-586826820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7601" y="1152473"/>
            <a:ext cx="7508696" cy="34163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dt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IN" sz="3000" b="0" i="0" u="none" strike="noStrike" kern="0" cap="none" spc="0" baseline="0">
          <a:solidFill>
            <a:srgbClr val="FCF3EC"/>
          </a:solidFill>
          <a:uFillTx/>
          <a:latin typeface="Montserrat ExtraBold"/>
          <a:ea typeface="Montserrat ExtraBold"/>
          <a:cs typeface="Montserrat ExtraBold"/>
        </a:defRPr>
      </a:lvl1pPr>
    </p:titleStyle>
    <p:bodyStyle>
      <a:lvl1pPr marL="457200" marR="0" lvl="0" indent="-317497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Clr>
          <a:srgbClr val="FCF3EC"/>
        </a:buClr>
        <a:buSzPts val="1400"/>
        <a:buFont typeface="Atkinson Hyperlegible"/>
        <a:buChar char="●"/>
        <a:tabLst/>
        <a:defRPr lang="en-US" sz="1400" b="0" i="0" u="none" strike="noStrike" kern="0" cap="none" spc="0" baseline="0">
          <a:solidFill>
            <a:srgbClr val="FCF3EC"/>
          </a:solidFill>
          <a:uFillTx/>
          <a:latin typeface="Atkinson Hyperlegible"/>
          <a:ea typeface="Atkinson Hyperlegible"/>
          <a:cs typeface="Atkinson Hyperlegible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0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9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0acmrL54K6b121hCdAYc_qE_sCngndIT/view?usp=drivesdk" TargetMode="External"/><Relationship Id="rId3" Type="http://schemas.openxmlformats.org/officeDocument/2006/relationships/hyperlink" Target="https://drive.google.com/file/d/1TQl1S6f2rNXp2IM8vaIXGkxERKyHeIOI/view?usp=drive_link" TargetMode="External"/><Relationship Id="rId7" Type="http://schemas.openxmlformats.org/officeDocument/2006/relationships/hyperlink" Target="https://drive.google.com/file/d/1TDvGjYWQP0hKnFmuxdKtmtnfDRiM3ve2/view?usp=drive_link" TargetMode="External"/><Relationship Id="rId2" Type="http://schemas.openxmlformats.org/officeDocument/2006/relationships/hyperlink" Target="https://drive.google.com/file/d/1TRdDrCPAgSJ5BHi56q8uSpRcDMcv4bzx/view?usp=drive_link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file/d/1TG-43yvzCiJNDO2HABcEPelcUKjPREqj/view?usp=drive_link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drive.google.com/file/d/1TMLSCkt4-ZgueYC3PucWf4D5990s5rwi/view?usp=drive_link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drive.google.com/file/d/1TOBUdsiokt4xDGF14sFPqoTWkOKJl27Q/view?usp=drive_link" TargetMode="External"/><Relationship Id="rId9" Type="http://schemas.openxmlformats.org/officeDocument/2006/relationships/hyperlink" Target="https://drive.google.com/file/d/10q2T6W3FKByRLbOeLnq8Oqm923br7vRB/view?usp=drivesdk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79711E6-9DE6-6ED2-457E-F6F54AD1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8666" y="76553"/>
            <a:ext cx="1305434" cy="960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9658B2-53CC-81D6-3E8E-3C8FB092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0859" y="76553"/>
            <a:ext cx="1219196" cy="921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="" xmlns:a16="http://schemas.microsoft.com/office/drawing/2014/main" id="{A6088A27-3D82-BAB6-7837-FFCD8BE1DA06}"/>
              </a:ext>
            </a:extLst>
          </p:cNvPr>
          <p:cNvSpPr txBox="1"/>
          <p:nvPr/>
        </p:nvSpPr>
        <p:spPr>
          <a:xfrm>
            <a:off x="1858536" y="170983"/>
            <a:ext cx="554587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ea typeface="Arial"/>
                <a:cs typeface="Times New Roman" pitchFamily="18"/>
              </a:rPr>
              <a:t>ADICHUNCHANAGIRI INSTITUTE OF TECHNOLOGY,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0" cap="none" spc="0" baseline="0">
                <a:solidFill>
                  <a:srgbClr val="261505"/>
                </a:solidFill>
                <a:uFillTx/>
                <a:latin typeface="Times New Roman" pitchFamily="18"/>
                <a:ea typeface="Arial"/>
                <a:cs typeface="Times New Roman" pitchFamily="18"/>
              </a:rPr>
              <a:t>CHIKKAMAGALURU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48FA308B-538B-4CBD-EDE2-BD300555DFCB}"/>
              </a:ext>
            </a:extLst>
          </p:cNvPr>
          <p:cNvSpPr txBox="1"/>
          <p:nvPr/>
        </p:nvSpPr>
        <p:spPr>
          <a:xfrm>
            <a:off x="1469696" y="736978"/>
            <a:ext cx="6098078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0" cap="none" spc="0" baseline="0">
                <a:solidFill>
                  <a:srgbClr val="261505"/>
                </a:solidFill>
                <a:uFillTx/>
                <a:latin typeface="Times New Roman"/>
                <a:ea typeface="Arial"/>
                <a:cs typeface="Times New Roman"/>
              </a:rPr>
              <a:t>DEPARTMENT OF COMPUTER SCIENCE &amp; ENGINEERING</a:t>
            </a:r>
            <a:endParaRPr lang="en-US" sz="1400" b="0" i="0" u="none" strike="noStrike" kern="0" cap="none" spc="0" baseline="0">
              <a:solidFill>
                <a:srgbClr val="261505"/>
              </a:solidFill>
              <a:uFillTx/>
              <a:latin typeface="Times New Roman"/>
              <a:ea typeface="Arial"/>
              <a:cs typeface="Times New Roman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65F78AC-D1DD-1BF7-6F7F-82877B86D372}"/>
              </a:ext>
            </a:extLst>
          </p:cNvPr>
          <p:cNvSpPr txBox="1"/>
          <p:nvPr/>
        </p:nvSpPr>
        <p:spPr>
          <a:xfrm>
            <a:off x="328949" y="1045469"/>
            <a:ext cx="868093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 pitchFamily="18"/>
                <a:ea typeface="Arial"/>
                <a:cs typeface="Times New Roman" pitchFamily="18"/>
              </a:rPr>
              <a:t>PROJECT </a:t>
            </a:r>
            <a:r>
              <a:rPr lang="en-US" sz="1400" b="1" kern="0" dirty="0" smtClean="0">
                <a:solidFill>
                  <a:srgbClr val="261505"/>
                </a:solidFill>
                <a:latin typeface="Times New Roman" pitchFamily="18"/>
                <a:ea typeface="Arial"/>
                <a:cs typeface="Times New Roman" pitchFamily="18"/>
              </a:rPr>
              <a:t>PRESENTATION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0" cap="none" spc="0" baseline="0" dirty="0" smtClean="0">
                <a:solidFill>
                  <a:srgbClr val="261505"/>
                </a:solidFill>
                <a:uFillTx/>
                <a:latin typeface="Times New Roman" pitchFamily="18"/>
                <a:ea typeface="Arial"/>
                <a:cs typeface="Times New Roman" pitchFamily="18"/>
              </a:rPr>
              <a:t> ON</a:t>
            </a:r>
            <a:endParaRPr lang="en-US" sz="1400" b="1" i="0" u="none" strike="noStrike" kern="0" cap="none" spc="0" baseline="0" dirty="0">
              <a:solidFill>
                <a:srgbClr val="261505"/>
              </a:solidFill>
              <a:uFillTx/>
              <a:latin typeface="Times New Roman" pitchFamily="18"/>
              <a:ea typeface="Arial"/>
              <a:cs typeface="Times New Roman" pitchFamily="18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AAFDE2E7-58BD-A701-CDB0-7EA7D1EAC2D2}"/>
              </a:ext>
            </a:extLst>
          </p:cNvPr>
          <p:cNvSpPr txBox="1"/>
          <p:nvPr/>
        </p:nvSpPr>
        <p:spPr>
          <a:xfrm>
            <a:off x="473256" y="1470437"/>
            <a:ext cx="837658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 smtClean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lang="en-US" sz="2400" b="1" spc="-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lang="en-US" sz="2400" b="1" spc="-15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lang="en-US" sz="2400" b="1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STEGANOGRAPHY</a:t>
            </a:r>
            <a:r>
              <a:rPr lang="en-US" sz="2400" b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spc="-1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lang="en-US" sz="2400" b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QUANTUM</a:t>
            </a:r>
            <a:r>
              <a:rPr lang="en-US" sz="2400" b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TECHNOLOGY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”</a:t>
            </a:r>
            <a:endParaRPr lang="en-US" sz="2400" b="0" i="0" u="none" strike="noStrike" kern="0" cap="none" spc="0" baseline="0" dirty="0">
              <a:solidFill>
                <a:srgbClr val="261505"/>
              </a:solidFill>
              <a:uFillTx/>
              <a:latin typeface="Cambria"/>
              <a:ea typeface="Cambria"/>
              <a:cs typeface="Arial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96FA8E71-FFEC-0B62-4B92-D39DAD65E52B}"/>
              </a:ext>
            </a:extLst>
          </p:cNvPr>
          <p:cNvSpPr txBox="1"/>
          <p:nvPr/>
        </p:nvSpPr>
        <p:spPr>
          <a:xfrm>
            <a:off x="-361828" y="2184163"/>
            <a:ext cx="9136483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Baskerville Old Face"/>
                <a:ea typeface="Arial"/>
                <a:cs typeface="Arial"/>
              </a:rPr>
              <a:t>       Under the Guidance of</a:t>
            </a: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Baskerville Old Face" pitchFamily="18"/>
              <a:ea typeface="Arial"/>
              <a:cs typeface="Arial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lang="en-US" sz="1600" b="1" spc="-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. M</a:t>
            </a:r>
            <a:r>
              <a:rPr lang="en-US" sz="1600" b="1" spc="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IK</a:t>
            </a:r>
            <a:r>
              <a:rPr lang="en-US" sz="1600" b="1" spc="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1600" b="1" spc="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sz="1600" b="1" spc="-1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1600" b="1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sz="1600" b="1" spc="5" dirty="0">
                <a:latin typeface="Times New Roman" panose="02020603050405020304"/>
                <a:cs typeface="Times New Roman" panose="02020603050405020304"/>
              </a:rPr>
              <a:t>RA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1600" b="1" spc="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lang="en-US" sz="16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600" b="1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lang="en-US"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8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800" spc="-5" dirty="0">
                <a:latin typeface="Times New Roman" panose="02020603050405020304"/>
                <a:cs typeface="Times New Roman" panose="02020603050405020304"/>
              </a:rPr>
              <a:t>.E.,</a:t>
            </a:r>
            <a:r>
              <a:rPr lang="en-US" sz="800" spc="-5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lang="en-US" sz="800" dirty="0" err="1"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sz="800" spc="10" dirty="0" err="1"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800" spc="-5" dirty="0" err="1">
                <a:latin typeface="Times New Roman" panose="02020603050405020304"/>
                <a:cs typeface="Times New Roman" panose="02020603050405020304"/>
              </a:rPr>
              <a:t>ech</a:t>
            </a:r>
            <a:r>
              <a:rPr lang="en-US" sz="800" spc="-5" dirty="0">
                <a:latin typeface="Times New Roman" panose="02020603050405020304"/>
                <a:cs typeface="Times New Roman" panose="02020603050405020304"/>
              </a:rPr>
              <a:t>..</a:t>
            </a:r>
            <a:endParaRPr lang="en-US" sz="800" dirty="0">
              <a:latin typeface="Times New Roman" panose="02020603050405020304"/>
              <a:cs typeface="Times New Roman" panose="0202060305040502030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i="0" u="none" strike="noStrike" kern="0" cap="none" spc="0" baseline="0" dirty="0">
              <a:solidFill>
                <a:srgbClr val="000000"/>
              </a:solidFill>
              <a:uFillTx/>
              <a:latin typeface="Baskerville Old Face" pitchFamily="18"/>
              <a:ea typeface="Arial"/>
              <a:cs typeface="Arial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="" xmlns:a16="http://schemas.microsoft.com/office/drawing/2014/main" id="{9CA22315-3D70-7AD1-635A-D1ECB6FB9039}"/>
              </a:ext>
            </a:extLst>
          </p:cNvPr>
          <p:cNvSpPr txBox="1"/>
          <p:nvPr/>
        </p:nvSpPr>
        <p:spPr>
          <a:xfrm>
            <a:off x="2026923" y="2832774"/>
            <a:ext cx="4821932" cy="5575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6345" marR="198753" lvl="0" indent="-6345" algn="ctr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4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0" i="0" u="none" strike="noStrike" kern="0" cap="none" spc="0" baseline="0" dirty="0">
                <a:solidFill>
                  <a:srgbClr val="261505"/>
                </a:solidFill>
                <a:uFillTx/>
                <a:latin typeface="Times New Roman" pitchFamily="18"/>
                <a:ea typeface="Cambria" pitchFamily="18"/>
                <a:cs typeface="Times New Roman" pitchFamily="18"/>
              </a:rPr>
              <a:t> Assistant Professor,</a:t>
            </a:r>
          </a:p>
          <a:p>
            <a:pPr marL="6345" marR="198753" lvl="0" indent="-6345" algn="ctr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4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0" i="0" u="none" strike="noStrike" kern="0" cap="none" spc="0" baseline="0" dirty="0">
                <a:solidFill>
                  <a:srgbClr val="261505"/>
                </a:solidFill>
                <a:uFillTx/>
                <a:latin typeface="Times New Roman" pitchFamily="18"/>
                <a:ea typeface="Cambria" pitchFamily="18"/>
                <a:cs typeface="Times New Roman" pitchFamily="18"/>
              </a:rPr>
              <a:t>Department  of  Computer Science &amp; Engineering</a:t>
            </a:r>
            <a:endParaRPr lang="en-IN" sz="1400" b="0" i="0" u="none" strike="noStrike" kern="0" cap="none" spc="0" baseline="0" dirty="0">
              <a:solidFill>
                <a:srgbClr val="261505"/>
              </a:solidFill>
              <a:uFillTx/>
              <a:latin typeface="Times New Roman" pitchFamily="18"/>
              <a:ea typeface="Arial"/>
              <a:cs typeface="Times New Roman" pitchFamily="18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="" xmlns:a16="http://schemas.microsoft.com/office/drawing/2014/main" id="{680DC375-6D98-5A53-906A-6ECF27B6D45C}"/>
              </a:ext>
            </a:extLst>
          </p:cNvPr>
          <p:cNvSpPr txBox="1"/>
          <p:nvPr/>
        </p:nvSpPr>
        <p:spPr>
          <a:xfrm>
            <a:off x="-134115" y="3427472"/>
            <a:ext cx="914400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Presented By</a:t>
            </a:r>
            <a:endParaRPr lang="en-US" sz="140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0" cap="none" spc="0" baseline="0" dirty="0">
              <a:solidFill>
                <a:srgbClr val="000000"/>
              </a:solidFill>
              <a:uFillTx/>
              <a:latin typeface="Cambria"/>
              <a:ea typeface="Cambria"/>
              <a:cs typeface="Arial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             </a:t>
            </a:r>
            <a:r>
              <a:rPr lang="en-US" sz="1400" b="1" i="0" u="none" strike="noStrike" kern="0" cap="none" spc="0" baseline="0" dirty="0" smtClean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    </a:t>
            </a:r>
            <a:r>
              <a:rPr lang="en-US" sz="1400" b="1" i="0" u="none" strike="noStrike" kern="0" cap="none" spc="0" baseline="0" dirty="0" err="1" smtClean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Diwakar</a:t>
            </a:r>
            <a:r>
              <a:rPr lang="en-US" sz="1400" b="1" i="0" u="none" strike="noStrike" kern="0" cap="none" spc="0" baseline="0" dirty="0" smtClean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 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N (4AI21CS029)                                                </a:t>
            </a:r>
            <a:r>
              <a:rPr lang="en-US" sz="1400" b="1" i="0" u="none" strike="noStrike" kern="0" cap="none" spc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      </a:t>
            </a:r>
            <a:r>
              <a:rPr lang="en-US" sz="1400" b="1" kern="0" dirty="0" err="1">
                <a:solidFill>
                  <a:srgbClr val="000000"/>
                </a:solidFill>
                <a:latin typeface="Cambria"/>
                <a:ea typeface="Cambria"/>
                <a:cs typeface="Arial"/>
              </a:rPr>
              <a:t>Rathan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 </a:t>
            </a:r>
            <a:r>
              <a:rPr lang="en-US" sz="1400" b="1" kern="0" dirty="0">
                <a:solidFill>
                  <a:srgbClr val="000000"/>
                </a:solidFill>
                <a:latin typeface="Cambria"/>
                <a:ea typeface="Cambria"/>
                <a:cs typeface="Arial"/>
              </a:rPr>
              <a:t>M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Arial"/>
              </a:rPr>
              <a:t> E (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Times New Roman"/>
              </a:rPr>
              <a:t>4AI21CS076)                     </a:t>
            </a:r>
            <a:endParaRPr lang="en-IN" sz="1400" b="1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Cambria"/>
              <a:cs typeface="Arial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kern="0" dirty="0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                  </a:t>
            </a:r>
            <a:r>
              <a:rPr lang="en-US" sz="1400" b="1" kern="0" dirty="0" smtClean="0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   A </a:t>
            </a:r>
            <a:r>
              <a:rPr lang="en-US" sz="1400" b="1" kern="0" dirty="0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N </a:t>
            </a:r>
            <a:r>
              <a:rPr lang="en-US" sz="1400" b="1" kern="0" dirty="0" err="1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Karanjith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Times New Roman"/>
              </a:rPr>
              <a:t> (4AI21CS001)                                                     </a:t>
            </a:r>
            <a:r>
              <a:rPr lang="en-US" sz="1400" b="1" kern="0" dirty="0" smtClean="0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Mohammed </a:t>
            </a:r>
            <a:r>
              <a:rPr lang="en-US" sz="1400" b="1" kern="0" dirty="0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Asim Farhan </a:t>
            </a:r>
            <a:r>
              <a:rPr lang="en-US" sz="1400" b="1" i="0" u="none" strike="noStrike" kern="0" cap="none" spc="0" baseline="0" dirty="0">
                <a:solidFill>
                  <a:srgbClr val="000000"/>
                </a:solidFill>
                <a:uFillTx/>
                <a:latin typeface="Cambria"/>
                <a:ea typeface="Cambria"/>
                <a:cs typeface="Times New Roman"/>
              </a:rPr>
              <a:t>(4AI20CS057) </a:t>
            </a:r>
            <a:endParaRPr lang="en-IN" sz="1400" b="1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56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="" xmlns:a16="http://schemas.microsoft.com/office/drawing/2014/main" id="{E7C0D6E0-90E0-2C35-4305-A3C692E326F3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">
            <a:extLst>
              <a:ext uri="{FF2B5EF4-FFF2-40B4-BE49-F238E27FC236}">
                <a16:creationId xmlns="" xmlns:a16="http://schemas.microsoft.com/office/drawing/2014/main" id="{7F6B396A-A951-46FD-C945-773EBEBC8563}"/>
              </a:ext>
            </a:extLst>
          </p:cNvPr>
          <p:cNvSpPr txBox="1"/>
          <p:nvPr/>
        </p:nvSpPr>
        <p:spPr>
          <a:xfrm>
            <a:off x="8735439" y="4837115"/>
            <a:ext cx="408562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3D6055-5B34-41BC-AF87-245E8A9FD8A2}" type="slidenum"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10</a:t>
            </a:fld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502770-5561-E11D-7814-3F5E61D650D8}"/>
              </a:ext>
            </a:extLst>
          </p:cNvPr>
          <p:cNvSpPr txBox="1"/>
          <p:nvPr/>
        </p:nvSpPr>
        <p:spPr>
          <a:xfrm>
            <a:off x="4187687" y="1966288"/>
            <a:ext cx="4649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Dimension                   :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5696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x 3392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Width  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: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5696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xels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Height                         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3392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xels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Type of file                  : JPEG file(.jpeg)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Size                              :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7.49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MB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Resolution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Resolution     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EDD91A7-B042-97F2-5E9A-2C42A3C70D2D}"/>
              </a:ext>
            </a:extLst>
          </p:cNvPr>
          <p:cNvSpPr txBox="1"/>
          <p:nvPr/>
        </p:nvSpPr>
        <p:spPr>
          <a:xfrm>
            <a:off x="0" y="117532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(Instead of Dataset)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AD90AC0-940B-8891-2B83-18FA26A89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" y="1786060"/>
            <a:ext cx="3956187" cy="239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3D256C-6FD2-72F8-7D6D-10A87D6F8117}"/>
              </a:ext>
            </a:extLst>
          </p:cNvPr>
          <p:cNvSpPr txBox="1"/>
          <p:nvPr/>
        </p:nvSpPr>
        <p:spPr>
          <a:xfrm>
            <a:off x="80031" y="4303027"/>
            <a:ext cx="39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c1.jpeg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="" xmlns:a16="http://schemas.microsoft.com/office/drawing/2014/main" id="{F0748687-CE6E-5D2C-3DE5-B1F406415C0D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">
            <a:extLst>
              <a:ext uri="{FF2B5EF4-FFF2-40B4-BE49-F238E27FC236}">
                <a16:creationId xmlns="" xmlns:a16="http://schemas.microsoft.com/office/drawing/2014/main" id="{D36CCF46-5D16-3C01-2DD1-D08C6368EF41}"/>
              </a:ext>
            </a:extLst>
          </p:cNvPr>
          <p:cNvSpPr txBox="1"/>
          <p:nvPr/>
        </p:nvSpPr>
        <p:spPr>
          <a:xfrm>
            <a:off x="8715375" y="4889580"/>
            <a:ext cx="396419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11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F09686-394C-7827-B1C6-7861DABA0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" y="1740576"/>
            <a:ext cx="3074192" cy="203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4DAA009-AC5D-9B80-573E-72A176C86D5A}"/>
              </a:ext>
            </a:extLst>
          </p:cNvPr>
          <p:cNvSpPr txBox="1"/>
          <p:nvPr/>
        </p:nvSpPr>
        <p:spPr>
          <a:xfrm>
            <a:off x="3829050" y="174057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Dimension                   :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5620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x 3330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Width  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: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5620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xels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Height                         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3330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xels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Type of file                  : JPEG file(.jpeg)</a:t>
            </a:r>
            <a:b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Size                              : 6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.49</a:t>
            </a:r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MB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Resolution : 68 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Resolution      : 68 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033EEE-3B49-D04A-17E8-299DD43F85F8}"/>
              </a:ext>
            </a:extLst>
          </p:cNvPr>
          <p:cNvSpPr txBox="1"/>
          <p:nvPr/>
        </p:nvSpPr>
        <p:spPr>
          <a:xfrm>
            <a:off x="276226" y="3829050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c2.jpeg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18E3FCB-0F22-ED87-F75A-89D7D052268F}"/>
              </a:ext>
            </a:extLst>
          </p:cNvPr>
          <p:cNvSpPr txBox="1"/>
          <p:nvPr/>
        </p:nvSpPr>
        <p:spPr>
          <a:xfrm>
            <a:off x="2107406" y="36034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(Instead of Dataset)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39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869E884-B5CB-8CC5-F6CF-1AAFBFFDF57B}"/>
              </a:ext>
            </a:extLst>
          </p:cNvPr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78284" y="186692"/>
            <a:ext cx="598792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3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 (DFD)</a:t>
            </a:r>
            <a:endParaRPr lang="en-IN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84" y="1032026"/>
            <a:ext cx="6180426" cy="34816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4665612"/>
            <a:ext cx="4572000" cy="2802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" marR="44450" indent="-6350" algn="ctr">
              <a:lnSpc>
                <a:spcPct val="107000"/>
              </a:lnSpc>
              <a:spcAft>
                <a:spcPts val="60"/>
              </a:spcAft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DFD for the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Steganographic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Processing and Analysis Module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869E884-B5CB-8CC5-F6CF-1AAFBFFDF57B}"/>
              </a:ext>
            </a:extLst>
          </p:cNvPr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78284" y="186692"/>
            <a:ext cx="598792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3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 (DFD)</a:t>
            </a:r>
            <a:endParaRPr lang="en-IN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64" y="1144270"/>
            <a:ext cx="3230880" cy="33324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0804" y="4645714"/>
            <a:ext cx="4572000" cy="2899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" marR="46355" indent="-6350" algn="ctr">
              <a:lnSpc>
                <a:spcPct val="107000"/>
              </a:lnSpc>
              <a:spcAft>
                <a:spcPts val="6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Figure: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DFD for the Module (POST /encode with image and text)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4272244" y="1169672"/>
            <a:ext cx="46058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79000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Module (POST /encode with image and text):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process starts with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request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image is processed through the /encode endpoint, converted to RGBA, a quantum rotation is applied, and secret data is embedded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image containing the embedded secret data is returned to the client.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869E884-B5CB-8CC5-F6CF-1AAFBFFDF57B}"/>
              </a:ext>
            </a:extLst>
          </p:cNvPr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78284" y="186692"/>
            <a:ext cx="598792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3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 (DFD)</a:t>
            </a:r>
            <a:endParaRPr lang="en-IN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64" y="1169672"/>
            <a:ext cx="3230880" cy="3191645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70804" y="454800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Figure: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DFD for the Module (POST /encode with image and text) 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4272244" y="1169672"/>
            <a:ext cx="46058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79000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Module (POST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 with image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Client request to decode an image.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image is decoded using the /decode endpoint.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decoded image is passed to the "Load encoded image" process. </a:t>
            </a:r>
          </a:p>
          <a:p>
            <a:pPr algn="just">
              <a:lnSpc>
                <a:spcPct val="150000"/>
              </a:lnSpc>
              <a:buSzPct val="790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869E884-B5CB-8CC5-F6CF-1AAFBFFDF57B}"/>
              </a:ext>
            </a:extLst>
          </p:cNvPr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78284" y="186692"/>
            <a:ext cx="598792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3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 (DFD)</a:t>
            </a:r>
            <a:endParaRPr lang="en-IN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804" y="3677003"/>
            <a:ext cx="3901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Figure: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DFD for the Module (POST 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generate_qr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text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4272244" y="1169672"/>
            <a:ext cx="46058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79000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Module (POST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generate_qr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text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Client request to generate a QR code.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QR code is generated using the 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generate_qr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endpoint.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generated QR code is passed to the "Convert to base64" process. </a:t>
            </a:r>
          </a:p>
          <a:p>
            <a:pPr algn="just">
              <a:lnSpc>
                <a:spcPct val="150000"/>
              </a:lnSpc>
              <a:buSzPct val="79000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34" y="1151749"/>
            <a:ext cx="2974340" cy="23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989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869E884-B5CB-8CC5-F6CF-1AAFBFFDF57B}"/>
              </a:ext>
            </a:extLst>
          </p:cNvPr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78284" y="186692"/>
            <a:ext cx="598792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3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 (DFD)</a:t>
            </a:r>
            <a:endParaRPr lang="en-IN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0804" y="4525549"/>
            <a:ext cx="3901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Figure: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DFD for the Module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calculation Module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4272244" y="1169672"/>
            <a:ext cx="46058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79000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PSNR calculation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Module: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Grayscale images.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 Squared Error (MSE) is calculated between the grayscale images. </a:t>
            </a:r>
          </a:p>
          <a:p>
            <a:pPr marL="342900" indent="-342900" algn="just">
              <a:lnSpc>
                <a:spcPct val="150000"/>
              </a:lnSpc>
              <a:buSzPct val="79000"/>
              <a:buFont typeface="+mj-lt"/>
              <a:buAutoNum type="arabicPeriod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Calculated MSE is passed to the "Compute PSNR" process.</a:t>
            </a:r>
          </a:p>
          <a:p>
            <a:pPr algn="just">
              <a:lnSpc>
                <a:spcPct val="150000"/>
              </a:lnSpc>
              <a:buSzPct val="79000"/>
            </a:pP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4" y="1153362"/>
            <a:ext cx="3364230" cy="3201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23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="" xmlns:a16="http://schemas.microsoft.com/office/drawing/2014/main" id="{044BF752-B791-1F45-80F7-F4F53F3B0D20}"/>
              </a:ext>
            </a:extLst>
          </p:cNvPr>
          <p:cNvSpPr txBox="1"/>
          <p:nvPr/>
        </p:nvSpPr>
        <p:spPr>
          <a:xfrm>
            <a:off x="8779669" y="4836320"/>
            <a:ext cx="324078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0" cap="none" spc="0" baseline="0" dirty="0" smtClean="0">
                <a:solidFill>
                  <a:srgbClr val="000000"/>
                </a:solidFill>
                <a:uFillTx/>
                <a:latin typeface="Times New Roman"/>
                <a:ea typeface="Arial"/>
                <a:cs typeface="Times New Roman"/>
              </a:rPr>
              <a:t>12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1321011C-90FF-E970-154C-CDBF4E2AC9BB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6CD90DE-5045-0CDE-19AC-480FE739C036}"/>
              </a:ext>
            </a:extLst>
          </p:cNvPr>
          <p:cNvSpPr txBox="1"/>
          <p:nvPr/>
        </p:nvSpPr>
        <p:spPr>
          <a:xfrm>
            <a:off x="1950244" y="97065"/>
            <a:ext cx="4572000" cy="621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21" y="2269627"/>
            <a:ext cx="369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  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               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B54DB43-3A34-DCFB-A45F-ED3A56BD2D38}"/>
              </a:ext>
            </a:extLst>
          </p:cNvPr>
          <p:cNvSpPr txBox="1"/>
          <p:nvPr/>
        </p:nvSpPr>
        <p:spPr>
          <a:xfrm>
            <a:off x="250868" y="884632"/>
            <a:ext cx="83796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QNN Algorithm Working</a:t>
            </a:r>
            <a:endParaRPr lang="en-IN" dirty="0"/>
          </a:p>
          <a:p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IN" sz="18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Input: Initial </a:t>
            </a:r>
            <a:r>
              <a:rPr lang="en-IN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5</a:t>
            </a:r>
            <a:r>
              <a:rPr lang="en-IN" sz="1800" b="1" dirty="0" smtClean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x5 </a:t>
            </a:r>
            <a:r>
              <a:rPr lang="en-IN" sz="18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Image Matrix</a:t>
            </a:r>
            <a:endParaRPr lang="en-IN" sz="1800" dirty="0">
              <a:effectLst/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      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sz="1800" dirty="0">
              <a:effectLst/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1603375" y="2204402"/>
              <a:ext cx="5937250" cy="13125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87450"/>
                    <a:gridCol w="1187450"/>
                    <a:gridCol w="1187450"/>
                    <a:gridCol w="1187450"/>
                    <a:gridCol w="1187450"/>
                  </a:tblGrid>
                  <a:tr h="26416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89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1603375" y="2204402"/>
              <a:ext cx="5937250" cy="13125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87450"/>
                    <a:gridCol w="1187450"/>
                    <a:gridCol w="1187450"/>
                    <a:gridCol w="1187450"/>
                    <a:gridCol w="1187450"/>
                  </a:tblGrid>
                  <a:tr h="264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26" t="-2326" r="-401026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026" t="-2326" r="-301026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062" t="-2326" r="-202577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0513" t="-2326" r="-101538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00513" t="-2326" r="-1538" b="-413953"/>
                          </a:stretch>
                        </a:blipFill>
                      </a:tcPr>
                    </a:tc>
                  </a:tr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26" t="-97778" r="-401026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026" t="-97778" r="-301026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062" t="-97778" r="-202577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0513" t="-97778" r="-101538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00513" t="-97778" r="-1538" b="-295556"/>
                          </a:stretch>
                        </a:blipFill>
                      </a:tcPr>
                    </a:tc>
                  </a:tr>
                  <a:tr h="248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26" t="-217073" r="-401026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026" t="-217073" r="-301026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062" t="-217073" r="-202577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0513" t="-217073" r="-101538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00513" t="-217073" r="-1538" b="-224390"/>
                          </a:stretch>
                        </a:blipFill>
                      </a:tcPr>
                    </a:tc>
                  </a:tr>
                  <a:tr h="271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26" t="-288889" r="-40102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026" t="-288889" r="-30102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062" t="-288889" r="-20257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0513" t="-288889" r="-101538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00513" t="-288889" r="-1538" b="-104444"/>
                          </a:stretch>
                        </a:blip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26" t="-416667" r="-401026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026" t="-416667" r="-301026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062" t="-416667" r="-202577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0513" t="-416667" r="-101538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00513" t="-416667" r="-1538" b="-1190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82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1B471EB-BE0F-2162-5F50-457CF55A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6"/>
          <p:cNvSpPr/>
          <p:nvPr/>
        </p:nvSpPr>
        <p:spPr>
          <a:xfrm>
            <a:off x="2952838" y="11106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83966C-CA9C-45E8-441F-6F3B4F4411FD}"/>
              </a:ext>
            </a:extLst>
          </p:cNvPr>
          <p:cNvSpPr txBox="1"/>
          <p:nvPr/>
        </p:nvSpPr>
        <p:spPr>
          <a:xfrm>
            <a:off x="0" y="-13758919"/>
            <a:ext cx="45720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Tracing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Image Matrix (3x3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xels, RGB values):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13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58446B1-F751-ED4A-6D3E-6528C3C13270}"/>
              </a:ext>
            </a:extLst>
          </p:cNvPr>
          <p:cNvSpPr/>
          <p:nvPr/>
        </p:nvSpPr>
        <p:spPr>
          <a:xfrm>
            <a:off x="102823" y="895746"/>
            <a:ext cx="8344779" cy="316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Secret Data (Message: "HII")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 = 01001000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= 01001001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= 01001001 (</a:t>
            </a:r>
            <a:r>
              <a:rPr lang="en-I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message is 01001000 01001001 01001001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1.Red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Channel:The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first bit in the message is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1001000).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2.Green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Channel:The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second bit in the message is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001001).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3.Blue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Channel:The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third bit in the message is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01001).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8D7665-8DBF-15B1-A2A8-58A6B5061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41AFAEE-15B8-E7BD-F877-38356C40676A}"/>
              </a:ext>
            </a:extLst>
          </p:cNvPr>
          <p:cNvSpPr txBox="1"/>
          <p:nvPr/>
        </p:nvSpPr>
        <p:spPr>
          <a:xfrm>
            <a:off x="0" y="1127016"/>
            <a:ext cx="90297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(R=34)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0010001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01111001 → 121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(34,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43D91757-F9EA-D8C4-3A67-AAB6885B48A7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C963B0B-AF6F-0FD5-DE40-99B24E245EC0}"/>
              </a:ext>
            </a:extLst>
          </p:cNvPr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27A26FB-1DB7-6E51-5A76-F6A62332EB10}"/>
              </a:ext>
            </a:extLst>
          </p:cNvPr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14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8835503"/>
                  </p:ext>
                </p:extLst>
              </p:nvPr>
            </p:nvGraphicFramePr>
            <p:xfrm>
              <a:off x="290141" y="862856"/>
              <a:ext cx="5937250" cy="264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72845"/>
                    <a:gridCol w="1173480"/>
                    <a:gridCol w="1173480"/>
                    <a:gridCol w="1173480"/>
                    <a:gridCol w="1243965"/>
                  </a:tblGrid>
                  <a:tr h="26416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8835503"/>
                  </p:ext>
                </p:extLst>
              </p:nvPr>
            </p:nvGraphicFramePr>
            <p:xfrm>
              <a:off x="290141" y="862856"/>
              <a:ext cx="5937250" cy="264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72845"/>
                    <a:gridCol w="1173480"/>
                    <a:gridCol w="1173480"/>
                    <a:gridCol w="1173480"/>
                    <a:gridCol w="1243965"/>
                  </a:tblGrid>
                  <a:tr h="264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18" t="-2273" r="-40621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1042" t="-2273" r="-308333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0000" t="-2273" r="-20673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0000" t="-2273" r="-10673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78431" t="-2273" r="-980" b="-909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21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37779"/>
            <a:ext cx="9144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7665" indent="-342900" algn="just">
              <a:lnSpc>
                <a:spcPct val="100000"/>
              </a:lnSpc>
              <a:spcBef>
                <a:spcPts val="95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novel image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using quantum-ins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principles.</a:t>
            </a:r>
            <a:endParaRPr lang="en-US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marR="6350" indent="-342900" algn="just">
              <a:lnSpc>
                <a:spcPct val="100000"/>
              </a:lnSpc>
              <a:spcBef>
                <a:spcPts val="1200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  <a:tab pos="131635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randomness and superposition-like transformations for enhanced security.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indent="-342900" algn="just">
              <a:lnSpc>
                <a:spcPct val="100000"/>
              </a:lnSpc>
              <a:spcBef>
                <a:spcPts val="1200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secret data within images at a granular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level.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marR="8890" indent="-342900" algn="just">
              <a:lnSpc>
                <a:spcPct val="100000"/>
              </a:lnSpc>
              <a:spcBef>
                <a:spcPts val="1200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 more secure method compared to traditional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7665" marR="5080" indent="-342900" algn="just">
              <a:lnSpc>
                <a:spcPct val="100000"/>
              </a:lnSpc>
              <a:spcBef>
                <a:spcPts val="1200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confidentiality during data transmission.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marR="5715" indent="-342900" algn="just">
              <a:lnSpc>
                <a:spcPct val="100000"/>
              </a:lnSpc>
              <a:spcBef>
                <a:spcPts val="1205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complexity to thwart unauthorized access and ensure data integrity.</a:t>
            </a:r>
          </a:p>
          <a:p>
            <a:pPr marL="367665" marR="5715" indent="-342900" algn="just">
              <a:lnSpc>
                <a:spcPct val="100000"/>
              </a:lnSpc>
              <a:spcBef>
                <a:spcPts val="1205"/>
              </a:spcBef>
              <a:buSzPct val="79000"/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quantum-like operations to increase unpredictability and resist detection by advanced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techniques.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8190C0F4-690A-731E-402F-AEF950178B5C}"/>
              </a:ext>
            </a:extLst>
          </p:cNvPr>
          <p:cNvSpPr/>
          <p:nvPr/>
        </p:nvSpPr>
        <p:spPr>
          <a:xfrm>
            <a:off x="0" y="0"/>
            <a:ext cx="9144000" cy="102870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3361572" y="221962"/>
            <a:ext cx="2420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261505"/>
                </a:solidFill>
                <a:latin typeface="Times New Roman"/>
              </a:rPr>
              <a:t>ABSTRACT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2008" y="4889584"/>
            <a:ext cx="251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B1785A3-0136-D3E6-2897-0C7E06E1C56E}"/>
              </a:ext>
            </a:extLst>
          </p:cNvPr>
          <p:cNvSpPr txBox="1"/>
          <p:nvPr/>
        </p:nvSpPr>
        <p:spPr>
          <a:xfrm>
            <a:off x="0" y="934138"/>
            <a:ext cx="9029700" cy="318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(R=54)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(G=135)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1000011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(B=190)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(54, 135, 190)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15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49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97F5C34-EC37-A011-14C2-CF7C8767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74562FE-358F-F438-C1AD-F11E5FBF724F}"/>
              </a:ext>
            </a:extLst>
          </p:cNvPr>
          <p:cNvSpPr txBox="1"/>
          <p:nvPr/>
        </p:nvSpPr>
        <p:spPr>
          <a:xfrm>
            <a:off x="0" y="934138"/>
            <a:ext cx="9029700" cy="3979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0011110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61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Blue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254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(120,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DB2E0355-92B3-9B10-A4A5-3844844BCDBA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CEA07D8-C5A8-9323-4FEA-3B906BA29472}"/>
              </a:ext>
            </a:extLst>
          </p:cNvPr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CC3113-626B-4DFD-AE5D-9DD37E3003B2}"/>
              </a:ext>
            </a:extLst>
          </p:cNvPr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16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2FD7089-08FE-4AEA-D471-0584153CBFC0}"/>
              </a:ext>
            </a:extLst>
          </p:cNvPr>
          <p:cNvCxnSpPr/>
          <p:nvPr/>
        </p:nvCxnSpPr>
        <p:spPr>
          <a:xfrm>
            <a:off x="2367752" y="3397207"/>
            <a:ext cx="14291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21F31AB-3638-2A27-44AC-18326DC7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697864-4447-4766-8299-696E0F602006}"/>
              </a:ext>
            </a:extLst>
          </p:cNvPr>
          <p:cNvSpPr/>
          <p:nvPr/>
        </p:nvSpPr>
        <p:spPr>
          <a:xfrm>
            <a:off x="0" y="934138"/>
            <a:ext cx="6769802" cy="3580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(G=135)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(200, 45, 150)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68D3C721-DFC8-3610-69BA-EDC0EC3A4240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644A3F8-6995-A722-B4D8-7CA92B183DE2}"/>
              </a:ext>
            </a:extLst>
          </p:cNvPr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B2D869B-0C51-824A-54E5-8D9BFD1DE1C8}"/>
              </a:ext>
            </a:extLst>
          </p:cNvPr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17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51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EFEA870-73BA-3A79-5DEB-B8D3EC809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D98A6DB-01D7-3985-B2E3-15DCBBEDA765}"/>
              </a:ext>
            </a:extLst>
          </p:cNvPr>
          <p:cNvSpPr/>
          <p:nvPr/>
        </p:nvSpPr>
        <p:spPr>
          <a:xfrm>
            <a:off x="0" y="858690"/>
            <a:ext cx="7058343" cy="4378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Red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254 (decimal).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No Change.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Blue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254 (decimal).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255,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79B000FB-4A67-5F09-E762-4DCE2682EE9C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8ED7EEE-16EA-1664-0308-B758CC011C08}"/>
              </a:ext>
            </a:extLst>
          </p:cNvPr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CE24DE-D7AD-2BEB-1F0F-B610DC3FFE10}"/>
              </a:ext>
            </a:extLst>
          </p:cNvPr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18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9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2A126E8-BDC7-7CD7-FD3D-01CB29AC3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20CAFABC-2617-2DE5-72F9-83383F061E83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88A68ED-9C14-4CDB-594C-B16AACAAF629}"/>
              </a:ext>
            </a:extLst>
          </p:cNvPr>
          <p:cNvSpPr/>
          <p:nvPr/>
        </p:nvSpPr>
        <p:spPr>
          <a:xfrm>
            <a:off x="2579458" y="118683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3ED4BB7-D648-B6D1-9F51-7BA206FD0339}"/>
              </a:ext>
            </a:extLst>
          </p:cNvPr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19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34331E6-3239-F712-C4C0-111ECD496CD7}"/>
              </a:ext>
            </a:extLst>
          </p:cNvPr>
          <p:cNvSpPr txBox="1"/>
          <p:nvPr/>
        </p:nvSpPr>
        <p:spPr>
          <a:xfrm>
            <a:off x="128489" y="1324601"/>
            <a:ext cx="8062393" cy="358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0000101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201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80)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217037"/>
                  </p:ext>
                </p:extLst>
              </p:nvPr>
            </p:nvGraphicFramePr>
            <p:xfrm>
              <a:off x="128489" y="934138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217037"/>
                  </p:ext>
                </p:extLst>
              </p:nvPr>
            </p:nvGraphicFramePr>
            <p:xfrm>
              <a:off x="128489" y="934138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4" t="-2222" r="-41151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8969" t="-2222" r="-3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69" t="-2222" r="-2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927" t="-2222" r="-9414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10995" t="-2222" r="-1047" b="-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0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81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(120,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(R=34)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0010001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(G=210)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1101001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1101001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211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(34,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21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5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121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(B=140)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(100, 1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140)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22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18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(50, 255, 60)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23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7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1378559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1.(1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(G=45)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0001100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Blue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0001100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24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(150, 45,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24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468531"/>
                  </p:ext>
                </p:extLst>
              </p:nvPr>
            </p:nvGraphicFramePr>
            <p:xfrm>
              <a:off x="184731" y="947162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468531"/>
                  </p:ext>
                </p:extLst>
              </p:nvPr>
            </p:nvGraphicFramePr>
            <p:xfrm>
              <a:off x="184731" y="947162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4" t="-2222" r="-41151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8969" t="-2222" r="-3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69" t="-2222" r="-2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927" t="-2222" r="-9414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10995" t="-2222" r="-1047" b="-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06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="" xmlns:a16="http://schemas.microsoft.com/office/drawing/2014/main" id="{C13E4F8B-E816-073B-7F59-1282EA4DCF9C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78;p32">
            <a:extLst>
              <a:ext uri="{FF2B5EF4-FFF2-40B4-BE49-F238E27FC236}">
                <a16:creationId xmlns="" xmlns:a16="http://schemas.microsoft.com/office/drawing/2014/main" id="{40AD6696-0721-8E81-321B-36A1624E2CAB}"/>
              </a:ext>
            </a:extLst>
          </p:cNvPr>
          <p:cNvSpPr txBox="1">
            <a:spLocks/>
          </p:cNvSpPr>
          <p:nvPr/>
        </p:nvSpPr>
        <p:spPr>
          <a:xfrm>
            <a:off x="716437" y="390845"/>
            <a:ext cx="7711126" cy="486277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3000" b="0" i="0" u="none" strike="noStrike" kern="0" cap="none" spc="0" baseline="0">
                <a:solidFill>
                  <a:srgbClr val="FCF3EC"/>
                </a:solidFill>
                <a:uFillTx/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algn="ctr"/>
            <a:r>
              <a:rPr lang="en-IN" sz="3200" b="1" dirty="0">
                <a:solidFill>
                  <a:srgbClr val="261505"/>
                </a:solidFill>
                <a:latin typeface="Times New Roman"/>
              </a:rPr>
              <a:t>AGENDA</a:t>
            </a:r>
            <a:endParaRPr lang="en-IN" sz="3200" b="1" dirty="0">
              <a:solidFill>
                <a:srgbClr val="261505"/>
              </a:solidFill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="" xmlns:a16="http://schemas.microsoft.com/office/drawing/2014/main" id="{2BAC6536-4066-473C-A13B-5713D121156A}"/>
              </a:ext>
            </a:extLst>
          </p:cNvPr>
          <p:cNvSpPr txBox="1"/>
          <p:nvPr/>
        </p:nvSpPr>
        <p:spPr>
          <a:xfrm>
            <a:off x="172398" y="1312820"/>
            <a:ext cx="5173001" cy="3693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Introduction​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Literature Survey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Motivation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Problem Statement​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(Instead of Dataset)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Scope of the project​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Objectives​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System Requirement Specification ​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Architecture diagram​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Flow chart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Board 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Conclusion</a:t>
            </a:r>
          </a:p>
          <a:p>
            <a:pPr marL="285750" indent="-285750" algn="l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References​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="" xmlns:a16="http://schemas.microsoft.com/office/drawing/2014/main" id="{20B38459-494E-70BB-48C5-B41D558ED4DC}"/>
              </a:ext>
            </a:extLst>
          </p:cNvPr>
          <p:cNvSpPr txBox="1"/>
          <p:nvPr/>
        </p:nvSpPr>
        <p:spPr>
          <a:xfrm>
            <a:off x="8801100" y="4879181"/>
            <a:ext cx="312874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2DCD2D5-5C53-E368-A921-B5E5D7AC7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49" y="1581149"/>
            <a:ext cx="3775870" cy="31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81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(200, 8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60)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25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00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1011010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151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(B=30)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0001111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(180,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30)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26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1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36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Red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254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(G=140)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1000110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141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,50)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27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34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(R=70)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0100011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(70,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80)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28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5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1238013"/>
            <a:ext cx="9144000" cy="3979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0011110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61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(B=45)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Blue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0010110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61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(100,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44)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29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95866"/>
                  </p:ext>
                </p:extLst>
              </p:nvPr>
            </p:nvGraphicFramePr>
            <p:xfrm>
              <a:off x="184731" y="947473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75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95866"/>
                  </p:ext>
                </p:extLst>
              </p:nvPr>
            </p:nvGraphicFramePr>
            <p:xfrm>
              <a:off x="184731" y="947473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4" t="-2174" r="-41151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8969" t="-2174" r="-30515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69" t="-2174" r="-20515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927" t="-2174" r="-9414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10995" t="-2174" r="-1047" b="-43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44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(R=110)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(B=75)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0100101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Blue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0100101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74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(110,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3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(G=230)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1110011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1110011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231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(200,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31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3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1010000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1010000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161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(150,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32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5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18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(R=90)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(G=75)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0100101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(B=90)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0101101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(90,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90)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33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0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1309245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(R=240)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1001011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151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(240,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120)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34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510466"/>
                  </p:ext>
                </p:extLst>
              </p:nvPr>
            </p:nvGraphicFramePr>
            <p:xfrm>
              <a:off x="184731" y="965080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510466"/>
                  </p:ext>
                </p:extLst>
              </p:nvPr>
            </p:nvGraphicFramePr>
            <p:xfrm>
              <a:off x="184731" y="965080"/>
              <a:ext cx="5937250" cy="2717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65225"/>
                    <a:gridCol w="1181100"/>
                    <a:gridCol w="1181100"/>
                    <a:gridCol w="1243965"/>
                    <a:gridCol w="1165860"/>
                  </a:tblGrid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24" t="-2222" r="-41151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8969" t="-2222" r="-3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69" t="-2222" r="-20515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927" t="-2222" r="-9414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10995" t="-2222" r="-1047" b="-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8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="" xmlns:a16="http://schemas.microsoft.com/office/drawing/2014/main" id="{2BF9E2CD-11E2-4AAA-2247-321BE69C4C44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2FAFBA3-076E-A79F-6E96-36A5F864A518}"/>
              </a:ext>
            </a:extLst>
          </p:cNvPr>
          <p:cNvSpPr txBox="1"/>
          <p:nvPr/>
        </p:nvSpPr>
        <p:spPr>
          <a:xfrm>
            <a:off x="1818653" y="341595"/>
            <a:ext cx="52848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INTRODUCTION 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="" xmlns:a16="http://schemas.microsoft.com/office/drawing/2014/main" id="{1CCA6A8C-0FE8-B27E-C756-48FAC5494A4F}"/>
              </a:ext>
            </a:extLst>
          </p:cNvPr>
          <p:cNvSpPr txBox="1"/>
          <p:nvPr/>
        </p:nvSpPr>
        <p:spPr>
          <a:xfrm>
            <a:off x="85353" y="1362945"/>
            <a:ext cx="8751466" cy="33855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solidFill>
                  <a:srgbClr val="261505"/>
                </a:solidFill>
                <a:uFillTx/>
                <a:latin typeface="Times New Roman" pitchFamily="18" charset="0"/>
                <a:ea typeface="Arial"/>
                <a:cs typeface="Times New Roman" pitchFamily="18" charset="0"/>
              </a:rPr>
              <a:t>OVERVIEW OF PROJECT</a:t>
            </a:r>
            <a:endParaRPr lang="en-US" b="0" i="0" u="none" strike="noStrike" kern="0" cap="none" spc="0" baseline="0" dirty="0">
              <a:solidFill>
                <a:srgbClr val="261505"/>
              </a:solidFill>
              <a:uFillTx/>
              <a:latin typeface="Times New Roman" pitchFamily="18" charset="0"/>
              <a:ea typeface="Arial"/>
              <a:cs typeface="Times New Roman" pitchFamily="18" charset="0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225"/>
              </a:spcBef>
              <a:buSzPct val="79000"/>
              <a:buFont typeface="Wingdings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Advanced Security: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 project introduces quantum-ins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red randomness and superposition, making image steganography more resistant to detection by modern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steganalysis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techniques.</a:t>
            </a:r>
          </a:p>
          <a:p>
            <a:pPr marL="355600" marR="6350" indent="-342900" algn="just">
              <a:lnSpc>
                <a:spcPct val="100000"/>
              </a:lnSpc>
              <a:spcBef>
                <a:spcPts val="1225"/>
              </a:spcBef>
              <a:buSzPct val="79000"/>
              <a:buFont typeface="Wingdings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Innovative Encoding: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using quantum-like transformations, the encoding process becomes highly unpredictable, enhancing the security of hidden data. </a:t>
            </a:r>
          </a:p>
          <a:p>
            <a:pPr marL="355600" marR="6350" indent="-342900" algn="just">
              <a:lnSpc>
                <a:spcPct val="100000"/>
              </a:lnSpc>
              <a:spcBef>
                <a:spcPts val="1225"/>
              </a:spcBef>
              <a:buSzPct val="79000"/>
              <a:buFont typeface="Wingdings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Practical Application: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 Flask-based web platform allows users to seamlessly upload images and embed messages, ensuring both usability and robust data concealment​​</a:t>
            </a:r>
          </a:p>
          <a:p>
            <a:pPr marL="355600" marR="6350" indent="-342900" algn="just">
              <a:lnSpc>
                <a:spcPct val="100000"/>
              </a:lnSpc>
              <a:spcBef>
                <a:spcPts val="1225"/>
              </a:spcBef>
              <a:buClr>
                <a:schemeClr val="accent5"/>
              </a:buClr>
              <a:buSzPct val="79000"/>
              <a:buFont typeface="Wingdings" panose="05000000000000000000" pitchFamily="2" charset="2"/>
              <a:buChar char="q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27F7E45-9F8C-81C4-7858-7118F6A483CD}"/>
              </a:ext>
            </a:extLst>
          </p:cNvPr>
          <p:cNvSpPr txBox="1"/>
          <p:nvPr/>
        </p:nvSpPr>
        <p:spPr>
          <a:xfrm>
            <a:off x="8836819" y="4843464"/>
            <a:ext cx="299125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72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0110010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(B=200)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1100100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(100,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35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8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6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(R=180)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1011010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(G=130)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1000001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1000001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131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(B=160)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1010000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(180,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160)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36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4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79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55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(R=55)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0011011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Red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0011011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54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(G=220)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1101110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1101110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221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(B=120)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0111100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,120)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37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8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58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240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 (R=250)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1111101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first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(G=30)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0001111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matches the second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Green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0001111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31 (decimal).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 (B=240)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1111000</a:t>
            </a:r>
            <a:r>
              <a:rPr lang="en-IN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(binary)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LSB is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matches the third bit (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→ No change.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(250,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240)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38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69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5x5 Image Matrix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39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492240"/>
                  </p:ext>
                </p:extLst>
              </p:nvPr>
            </p:nvGraphicFramePr>
            <p:xfrm>
              <a:off x="953311" y="1616596"/>
              <a:ext cx="6254885" cy="13125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54868"/>
                    <a:gridCol w="1206230"/>
                    <a:gridCol w="1245140"/>
                    <a:gridCol w="1264596"/>
                    <a:gridCol w="1284051"/>
                  </a:tblGrid>
                  <a:tr h="26416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𝟏𝟐𝟏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𝟔𝟏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𝟐𝟓𝟒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𝟐𝟓𝟒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𝟐𝟓𝟒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1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𝟐𝟎𝟏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𝟖𝟏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34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𝟐𝟏𝟏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𝟏𝟐𝟏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89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𝟖𝟏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𝟏𝟓𝟏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𝟐𝟓𝟒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𝟏𝟒𝟏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𝟕𝟒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𝟐𝟑𝟏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𝟏𝟔𝟏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75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𝟏𝟓𝟏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𝟏𝟑𝟏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160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𝟐𝟐𝟏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𝟑𝟏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240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492240"/>
                  </p:ext>
                </p:extLst>
              </p:nvPr>
            </p:nvGraphicFramePr>
            <p:xfrm>
              <a:off x="953311" y="1616596"/>
              <a:ext cx="6254885" cy="13125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54868"/>
                    <a:gridCol w="1206230"/>
                    <a:gridCol w="1245140"/>
                    <a:gridCol w="1264596"/>
                    <a:gridCol w="1284051"/>
                  </a:tblGrid>
                  <a:tr h="264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85" t="-2326" r="-399515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545" t="-2326" r="-315657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7561" t="-2326" r="-204878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94686" t="-2326" r="-102899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7204" t="-2326" r="-948" b="-413953"/>
                          </a:stretch>
                        </a:blipFill>
                      </a:tcPr>
                    </a:tc>
                  </a:tr>
                  <a:tr h="271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85" t="-97778" r="-399515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545" t="-97778" r="-315657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7561" t="-97778" r="-204878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94686" t="-97778" r="-102899" b="-2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7204" t="-97778" r="-948" b="-295556"/>
                          </a:stretch>
                        </a:blipFill>
                      </a:tcPr>
                    </a:tc>
                  </a:tr>
                  <a:tr h="248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85" t="-217073" r="-399515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545" t="-217073" r="-315657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7561" t="-217073" r="-204878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94686" t="-217073" r="-102899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7204" t="-217073" r="-948" b="-224390"/>
                          </a:stretch>
                        </a:blipFill>
                      </a:tcPr>
                    </a:tc>
                  </a:tr>
                  <a:tr h="271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85" t="-288889" r="-39951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545" t="-288889" r="-31565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7561" t="-288889" r="-204878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94686" t="-288889" r="-102899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7204" t="-288889" r="-948" b="-104444"/>
                          </a:stretch>
                        </a:blip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85" t="-416667" r="-399515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545" t="-416667" r="-315657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7561" t="-416667" r="-204878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94686" t="-416667" r="-102899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7204" t="-416667" r="-948" b="-1190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553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674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will extract the bits for each pixel, group them into bytes, and convert the binary bytes into ASCII characters.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Decoding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All 25 Pixels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                       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Pixel 2: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9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77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3: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4: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41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5: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6: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42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5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7: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8: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43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9: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10: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44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="" xmlns:a16="http://schemas.microsoft.com/office/drawing/2014/main" id="{6B55E7B4-372E-63E0-8736-3A641F85CE43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5A8BB2D-2E16-C783-6E13-9B0A297D1F3E}"/>
              </a:ext>
            </a:extLst>
          </p:cNvPr>
          <p:cNvSpPr txBox="1"/>
          <p:nvPr/>
        </p:nvSpPr>
        <p:spPr>
          <a:xfrm>
            <a:off x="150017" y="67456"/>
            <a:ext cx="886751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261505"/>
                </a:solidFill>
                <a:latin typeface="Times New Roman"/>
                <a:cs typeface="Times New Roman"/>
              </a:rPr>
              <a:t>LITERATURE SURVEY</a:t>
            </a:r>
            <a:r>
              <a:rPr lang="en-US" sz="3200" b="1" dirty="0" smtClean="0">
                <a:solidFill>
                  <a:srgbClr val="261505"/>
                </a:solidFill>
                <a:latin typeface="Times New Roman"/>
                <a:cs typeface="Times New Roman"/>
              </a:rPr>
              <a:t>:</a:t>
            </a:r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 dirty="0">
              <a:solidFill>
                <a:srgbClr val="261505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48E1444-D247-567A-2449-718735FA8D64}"/>
              </a:ext>
            </a:extLst>
          </p:cNvPr>
          <p:cNvSpPr txBox="1"/>
          <p:nvPr/>
        </p:nvSpPr>
        <p:spPr>
          <a:xfrm>
            <a:off x="8635181" y="4829272"/>
            <a:ext cx="382353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5                      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7" y="1267968"/>
            <a:ext cx="8721609" cy="35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63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11: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12: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45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1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13: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14: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46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0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15: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16: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47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17: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18: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48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19: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20: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49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32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23: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24: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37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8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Pixel 25: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R=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G=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B=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LSB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Extracted bits: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2: Group into Bytes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all extracted bits sequentially: 010 010 010 010 010 010 010 010 010 010 010 010 010 010 010 010 010 010 010 010 010 010 010 010 010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51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3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18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gives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byte: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01001000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Second byte: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01001001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Third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byte: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01001001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 Decoded Message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ASCII characters for the bytes form the message: "HII".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completes decoding for all 25 pixels.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2419438" y="132018"/>
            <a:ext cx="3238323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BOARD WORK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52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Psedocode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Quantum-inspired image encoding and decoding flask application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Flask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 app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helper function: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normalize_to_quantum_state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(value)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rotation angle based on value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helper function: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apply_quantum_rotation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(value, angle)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adjusted pixel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53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411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65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Define helper function: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encode_image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data)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image to RGBA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image to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ADD null character to data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data to binary bits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INITIALIZE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data_index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0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FOR each pixel pair in image: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MODIFY least significant bits of RGB using data bits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54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78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DFE1BB3-9E69-5790-D8AF-73545CE87919}"/>
              </a:ext>
            </a:extLst>
          </p:cNvPr>
          <p:cNvSpPr txBox="1"/>
          <p:nvPr/>
        </p:nvSpPr>
        <p:spPr>
          <a:xfrm>
            <a:off x="110677" y="4950317"/>
            <a:ext cx="6057095" cy="80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ADA548-5F73-00C6-A82B-328CAD42617C}"/>
              </a:ext>
            </a:extLst>
          </p:cNvPr>
          <p:cNvSpPr txBox="1"/>
          <p:nvPr/>
        </p:nvSpPr>
        <p:spPr>
          <a:xfrm>
            <a:off x="8694174" y="4781321"/>
            <a:ext cx="398519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6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3" y="116114"/>
            <a:ext cx="8659234" cy="466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9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134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quantum transformations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UPDATE pixel with new values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modified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Define helper function: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decode_image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image to RGBA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image to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READ least significant bits of RGB for all pixels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bits to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55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673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65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null character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decoded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Route: Generate QR Code (POST)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/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generate_qr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VALIDATE input text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GENERATE QR code with input text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SAVE QR code to memory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QR code as a downloadable file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56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935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084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Route: Decode QR Code (POST)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/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decode_qr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VALIDATE uploaded file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 image to grayscale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DECODE QR code from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decoded text OR error message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57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380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084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Route: Encode Data into Image (POST)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/encode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VALIDATE uploaded image and secret data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OPEN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ENCODE secret data into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SAVE encoded image to memory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encoded image as a downloadable file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58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575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Route: Decode Data from Image (POST)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/decode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VALIDATE uploaded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OPEN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DECODE secret data from image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decoded data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59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751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Route: Home Page (GET)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/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RENDER home page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Run Flask application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app with debug mode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1922284" y="132018"/>
            <a:ext cx="4232634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IMPLEMENTATION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60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00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918163" y="149573"/>
            <a:ext cx="530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3200" b="1" dirty="0"/>
          </a:p>
        </p:txBody>
      </p:sp>
      <p:pic>
        <p:nvPicPr>
          <p:cNvPr id="4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20" y="1033493"/>
            <a:ext cx="6625155" cy="34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C905AD1-6184-3153-44E9-8F4ADF673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6" t="35303" r="28926" b="16604"/>
          <a:stretch/>
        </p:blipFill>
        <p:spPr>
          <a:xfrm>
            <a:off x="1916348" y="1183065"/>
            <a:ext cx="5311303" cy="342543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643426" y="156330"/>
            <a:ext cx="3857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DESIGN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2778591" y="149572"/>
            <a:ext cx="35868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endParaRPr lang="en-IN" sz="3200" b="1" dirty="0"/>
          </a:p>
        </p:txBody>
      </p:sp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95" y="1145024"/>
            <a:ext cx="6310009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6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3838" y="1033492"/>
            <a:ext cx="6136323" cy="2919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99924" y="4102447"/>
            <a:ext cx="274414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Snapshot of Home Page 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DB276A1-4EDC-4EBA-2A18-BA09D7859FDC}"/>
              </a:ext>
            </a:extLst>
          </p:cNvPr>
          <p:cNvSpPr txBox="1"/>
          <p:nvPr/>
        </p:nvSpPr>
        <p:spPr>
          <a:xfrm>
            <a:off x="8793956" y="4857750"/>
            <a:ext cx="341988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381F48-E5E9-4DAC-A67B-9E8D864C08A1}" type="slidenum"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7</a:t>
            </a:fld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B7E2A7F-12DD-BC7E-32EA-DF003BD4760B}"/>
              </a:ext>
            </a:extLst>
          </p:cNvPr>
          <p:cNvSpPr txBox="1"/>
          <p:nvPr/>
        </p:nvSpPr>
        <p:spPr>
          <a:xfrm>
            <a:off x="1781985" y="341596"/>
            <a:ext cx="558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SYSTEM REQUIREMENTS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-14288" y="1258239"/>
            <a:ext cx="880824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>
              <a:spcBef>
                <a:spcPts val="1370"/>
              </a:spcBef>
            </a:pPr>
            <a:r>
              <a:rPr lang="en-US" b="1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lang="en-US" b="1" spc="-6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b="1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REQUIREMENTS:</a:t>
            </a: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701675" lvl="0" indent="-285750">
              <a:spcBef>
                <a:spcPts val="1205"/>
              </a:spcBef>
              <a:buSzPct val="81000"/>
              <a:buFont typeface="Wingdings" panose="05000000000000000000" pitchFamily="2" charset="2"/>
              <a:buChar char="§"/>
              <a:tabLst>
                <a:tab pos="70167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lang="en-US" spc="-2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5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Windows</a:t>
            </a:r>
            <a:r>
              <a:rPr lang="en-US" spc="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10/11.</a:t>
            </a:r>
          </a:p>
          <a:p>
            <a:pPr marL="701675" lvl="0" indent="-285750">
              <a:spcBef>
                <a:spcPts val="1200"/>
              </a:spcBef>
              <a:buSzPct val="81000"/>
              <a:buFont typeface="Wingdings" panose="05000000000000000000" pitchFamily="2" charset="2"/>
              <a:buChar char="§"/>
              <a:tabLst>
                <a:tab pos="70167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lang="en-US" spc="-4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2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Tools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Visual Studio Code. </a:t>
            </a:r>
          </a:p>
          <a:p>
            <a:pPr marL="701675" lvl="0" indent="-285750">
              <a:spcBef>
                <a:spcPts val="600"/>
              </a:spcBef>
              <a:buSzPct val="81000"/>
              <a:buFont typeface="Wingdings" panose="05000000000000000000" pitchFamily="2" charset="2"/>
              <a:buChar char="§"/>
              <a:tabLst>
                <a:tab pos="757555" algn="l"/>
                <a:tab pos="758190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Coding</a:t>
            </a:r>
            <a:r>
              <a:rPr lang="en-US" spc="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Languages</a:t>
            </a:r>
            <a:r>
              <a:rPr lang="en-US" spc="-2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Python,</a:t>
            </a:r>
            <a:r>
              <a:rPr lang="en-US" spc="-5" dirty="0" err="1" smtClean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HTML,CSS</a:t>
            </a:r>
            <a:endParaRPr lang="en-US" spc="-5" dirty="0" smtClean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415925" lvl="0">
              <a:spcBef>
                <a:spcPts val="600"/>
              </a:spcBef>
              <a:buClr>
                <a:srgbClr val="3891A7"/>
              </a:buClr>
              <a:buSzPct val="81000"/>
              <a:tabLst>
                <a:tab pos="757555" algn="l"/>
                <a:tab pos="758190" algn="l"/>
              </a:tabLst>
            </a:pP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 lvl="0"/>
            <a:r>
              <a:rPr lang="en-US" b="1" spc="-5" dirty="0" smtClean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lang="en-US" b="1" spc="20" dirty="0" smtClean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b="1" spc="-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REQUIREMENTS:</a:t>
            </a: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701675" lvl="0" indent="-285750">
              <a:spcBef>
                <a:spcPts val="1205"/>
              </a:spcBef>
              <a:buSzPct val="81000"/>
              <a:buFont typeface="Wingdings" panose="05000000000000000000" pitchFamily="2" charset="2"/>
              <a:buChar char="§"/>
              <a:tabLst>
                <a:tab pos="70167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lang="en-US" spc="-3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Intel</a:t>
            </a:r>
            <a:r>
              <a:rPr lang="en-US" spc="-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Core</a:t>
            </a:r>
            <a:r>
              <a:rPr lang="en-US" spc="-2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i3\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i5\i7\i9.</a:t>
            </a: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701675" lvl="0" indent="-285750">
              <a:spcBef>
                <a:spcPts val="1205"/>
              </a:spcBef>
              <a:buSzPct val="81000"/>
              <a:buFont typeface="Wingdings" panose="05000000000000000000" pitchFamily="2" charset="2"/>
              <a:buChar char="§"/>
              <a:tabLst>
                <a:tab pos="70167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Hard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Disk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Minimum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100GB.</a:t>
            </a: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701675" lvl="0" indent="-285750">
              <a:spcBef>
                <a:spcPts val="1205"/>
              </a:spcBef>
              <a:buSzPct val="81000"/>
              <a:buFont typeface="Wingdings" panose="05000000000000000000" pitchFamily="2" charset="2"/>
              <a:buChar char="§"/>
              <a:tabLst>
                <a:tab pos="70167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Ram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en-US" spc="-1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5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Minimum </a:t>
            </a:r>
            <a:r>
              <a:rPr 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lang="en-US" spc="-2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pc="-1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/>
              </a:rPr>
              <a:t>GB</a:t>
            </a:r>
            <a:endParaRPr lang="en-US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876455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483671" y="4102447"/>
            <a:ext cx="4176656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Snapshot of Home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Feature Selection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757" y="1200150"/>
            <a:ext cx="5658485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77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458505" y="4102447"/>
            <a:ext cx="3140091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 Generation Interface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985" indent="-6350" algn="ctr">
              <a:lnSpc>
                <a:spcPct val="107000"/>
              </a:lnSpc>
              <a:spcAft>
                <a:spcPts val="0"/>
              </a:spcAft>
            </a:pP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/>
          <a:stretch/>
        </p:blipFill>
        <p:spPr bwMode="auto">
          <a:xfrm>
            <a:off x="1721802" y="1290637"/>
            <a:ext cx="5700395" cy="2562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7225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702993" y="4259579"/>
            <a:ext cx="3738011" cy="462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 QR Code Generated Interface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985" indent="-6350" algn="ctr">
              <a:lnSpc>
                <a:spcPct val="107000"/>
              </a:lnSpc>
              <a:spcAft>
                <a:spcPts val="0"/>
              </a:spcAft>
            </a:pP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57" y="1045527"/>
            <a:ext cx="5658485" cy="30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69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649776" y="4259579"/>
            <a:ext cx="3712362" cy="27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7.5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Encoding into Image using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QNN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6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57" y="1045527"/>
            <a:ext cx="5658485" cy="30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2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711492" y="4259579"/>
            <a:ext cx="3588932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7.6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Image using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QNN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72" y="1083945"/>
            <a:ext cx="5494655" cy="29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714506" y="4259579"/>
            <a:ext cx="3352456" cy="487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985" indent="-6350" algn="ctr">
              <a:lnSpc>
                <a:spcPct val="107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7.7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PSNR Value Calculation Interface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985" indent="-6350" algn="ctr">
              <a:lnSpc>
                <a:spcPct val="107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CD3B6B54-3B3B-0118-0367-86D9E0B0D033}"/>
              </a:ext>
            </a:extLst>
          </p:cNvPr>
          <p:cNvSpPr/>
          <p:nvPr/>
        </p:nvSpPr>
        <p:spPr>
          <a:xfrm>
            <a:off x="0" y="0"/>
            <a:ext cx="9144000" cy="883920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3077040" y="149572"/>
            <a:ext cx="298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IN" sz="3200" b="1" dirty="0"/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72" y="1221422"/>
            <a:ext cx="5494655" cy="27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A1E5D6-45C5-021B-1ECD-355DEBA3F8F0}"/>
              </a:ext>
            </a:extLst>
          </p:cNvPr>
          <p:cNvSpPr txBox="1"/>
          <p:nvPr/>
        </p:nvSpPr>
        <p:spPr>
          <a:xfrm>
            <a:off x="0" y="828772"/>
            <a:ext cx="9144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Jehn-Ruey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Jiang “A Quick Overview of Quantum Machine Learning” IEEE 2023.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[2].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Manjunath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T D,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Biswajit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Bhowmik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“Quantum Machine Learning and Recent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Advancements” IEEE 2023.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[3].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Shahid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Rahman, Jamal Uddin,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MuhammHilal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Ahmad Bhat, Farooq Ahmad </a:t>
            </a:r>
            <a:r>
              <a:rPr lang="en-US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Khanday,brajesh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Kumar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Kaushik, Faisal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Bashir,and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Khurshed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Ahmad Shah “Quantum Computing: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Fundamentals,Implementations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and Applications” IEEE 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Zakarya,hameed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Hussain,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Ayaz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Ali Khan,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Aftab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Ahmed And Muhammad Haleem “A Comprehensive Study of Digital Image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Steganographic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Techniques”IEEE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2023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[5].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S.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Sravani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 </a:t>
            </a:r>
            <a:r>
              <a:rPr lang="en-US" sz="14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Ranjith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” Image Steganography For Confidential Data Communication” IEEE 2021</a:t>
            </a:r>
            <a:r>
              <a:rPr 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</a:t>
            </a:r>
            <a:endParaRPr lang="en-US" sz="14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/>
              <a:t>[6]. </a:t>
            </a:r>
            <a:r>
              <a:rPr lang="en-US" sz="1400" u="sng" dirty="0" err="1">
                <a:hlinkClick r:id="rId7"/>
              </a:rPr>
              <a:t>Dr.Mayank</a:t>
            </a:r>
            <a:r>
              <a:rPr lang="en-US" sz="1400" u="sng" dirty="0">
                <a:hlinkClick r:id="rId7"/>
              </a:rPr>
              <a:t> Srivastava, </a:t>
            </a:r>
            <a:r>
              <a:rPr lang="en-US" sz="1400" u="sng" dirty="0" err="1">
                <a:hlinkClick r:id="rId7"/>
              </a:rPr>
              <a:t>Pratibha</a:t>
            </a:r>
            <a:r>
              <a:rPr lang="en-US" sz="1400" u="sng" dirty="0">
                <a:hlinkClick r:id="rId7"/>
              </a:rPr>
              <a:t> Dixit, </a:t>
            </a:r>
            <a:r>
              <a:rPr lang="en-US" sz="1400" u="sng" dirty="0" err="1">
                <a:hlinkClick r:id="rId7"/>
              </a:rPr>
              <a:t>Shikha</a:t>
            </a:r>
            <a:r>
              <a:rPr lang="en-US" sz="1400" u="sng" dirty="0">
                <a:hlinkClick r:id="rId7"/>
              </a:rPr>
              <a:t> Srivastava “Data Hiding using Image Steganography” IEEE 2023.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[7]. </a:t>
            </a:r>
            <a:r>
              <a:rPr lang="en-US" sz="1400" u="sng" dirty="0">
                <a:hlinkClick r:id="rId8"/>
              </a:rPr>
              <a:t>Juned Ahmed </a:t>
            </a:r>
            <a:r>
              <a:rPr lang="en-US" sz="1400" u="sng" dirty="0" err="1">
                <a:hlinkClick r:id="rId8"/>
              </a:rPr>
              <a:t>Mazumder</a:t>
            </a:r>
            <a:r>
              <a:rPr lang="en-US" sz="1400" u="sng" dirty="0">
                <a:hlinkClick r:id="rId8"/>
              </a:rPr>
              <a:t>, K. </a:t>
            </a:r>
            <a:r>
              <a:rPr lang="en-US" sz="1400" u="sng" dirty="0" err="1">
                <a:hlinkClick r:id="rId8"/>
              </a:rPr>
              <a:t>Hemachandra</a:t>
            </a:r>
            <a:r>
              <a:rPr lang="en-US" sz="1400" u="sng" dirty="0">
                <a:hlinkClick r:id="rId8"/>
              </a:rPr>
              <a:t> “Image Steganography Using the Fusion of Quantum Computation and Wavelet Transformation” IEEE 2019</a:t>
            </a:r>
            <a:r>
              <a:rPr lang="en-US" sz="1400" dirty="0"/>
              <a:t>.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[8]. </a:t>
            </a:r>
            <a:r>
              <a:rPr lang="en-US" sz="1400" u="sng" dirty="0">
                <a:hlinkClick r:id="rId9"/>
              </a:rPr>
              <a:t>R S Randhawa, </a:t>
            </a:r>
            <a:r>
              <a:rPr lang="en-US" sz="1400" u="sng" dirty="0" err="1">
                <a:hlinkClick r:id="rId9"/>
              </a:rPr>
              <a:t>Amey</a:t>
            </a:r>
            <a:r>
              <a:rPr lang="en-US" sz="1400" u="sng" dirty="0">
                <a:hlinkClick r:id="rId9"/>
              </a:rPr>
              <a:t> R </a:t>
            </a:r>
            <a:r>
              <a:rPr lang="en-US" sz="1400" u="sng" dirty="0" err="1">
                <a:hlinkClick r:id="rId9"/>
              </a:rPr>
              <a:t>Hasabnis</a:t>
            </a:r>
            <a:r>
              <a:rPr lang="en-US" sz="1400" u="sng" dirty="0">
                <a:hlinkClick r:id="rId9"/>
              </a:rPr>
              <a:t>, </a:t>
            </a:r>
            <a:r>
              <a:rPr lang="en-US" sz="1400" u="sng" dirty="0" err="1">
                <a:hlinkClick r:id="rId9"/>
              </a:rPr>
              <a:t>Sanghmitra</a:t>
            </a:r>
            <a:r>
              <a:rPr lang="en-US" sz="1400" u="sng" dirty="0">
                <a:hlinkClick r:id="rId9"/>
              </a:rPr>
              <a:t> Rai “Quantum-Based </a:t>
            </a:r>
            <a:r>
              <a:rPr lang="en-US" sz="1400" u="sng" dirty="0" err="1">
                <a:hlinkClick r:id="rId9"/>
              </a:rPr>
              <a:t>Colour</a:t>
            </a:r>
            <a:r>
              <a:rPr lang="en-US" sz="1400" u="sng" dirty="0">
                <a:hlinkClick r:id="rId9"/>
              </a:rPr>
              <a:t> Image Steganography” IEEE </a:t>
            </a:r>
            <a:r>
              <a:rPr lang="en-US" sz="1400" u="sng" dirty="0" smtClean="0">
                <a:hlinkClick r:id="rId9"/>
              </a:rPr>
              <a:t>2023</a:t>
            </a:r>
            <a:r>
              <a:rPr lang="en-US" sz="1400" u="sng" dirty="0" smtClean="0"/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F0D6500-F532-16F9-9AC3-E8A65A4113C4}"/>
              </a:ext>
            </a:extLst>
          </p:cNvPr>
          <p:cNvSpPr/>
          <p:nvPr/>
        </p:nvSpPr>
        <p:spPr>
          <a:xfrm>
            <a:off x="0" y="0"/>
            <a:ext cx="9144000" cy="815455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500682" y="132018"/>
            <a:ext cx="3075842" cy="621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0" b="1" spc="102" dirty="0" smtClean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REFERENCES</a:t>
            </a:r>
            <a:endParaRPr lang="en-US" sz="3200" b="1" spc="102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4C054DA6-3DEB-F9EA-0005-C28D5FC46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4682" y="4889584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050" kern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60</a:t>
            </a:r>
            <a:endParaRPr lang="en-IN" sz="105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2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A0E53E0-BC6D-B482-7CED-91D6154FE43B}"/>
              </a:ext>
            </a:extLst>
          </p:cNvPr>
          <p:cNvSpPr txBox="1"/>
          <p:nvPr/>
        </p:nvSpPr>
        <p:spPr>
          <a:xfrm>
            <a:off x="2076718" y="1346245"/>
            <a:ext cx="499700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b="1" dirty="0">
                <a:solidFill>
                  <a:srgbClr val="261505"/>
                </a:solidFill>
                <a:latin typeface="Times New Roman"/>
                <a:cs typeface="Times New Roman"/>
              </a:rPr>
              <a:t>THANK YOU</a:t>
            </a:r>
            <a:endParaRPr lang="en-US" sz="6000" b="1" dirty="0">
              <a:solidFill>
                <a:srgbClr val="261505"/>
              </a:solidFill>
              <a:latin typeface="Times New Roman"/>
              <a:cs typeface="Times New Roman"/>
            </a:endParaRPr>
          </a:p>
          <a:p>
            <a:pPr algn="l"/>
            <a:endParaRPr lang="en-US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BE8AF65-5836-A636-CE85-4DAC8ACAA4F5}"/>
              </a:ext>
            </a:extLst>
          </p:cNvPr>
          <p:cNvSpPr txBox="1"/>
          <p:nvPr/>
        </p:nvSpPr>
        <p:spPr>
          <a:xfrm>
            <a:off x="8793480" y="4937760"/>
            <a:ext cx="350520" cy="9925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64</a:t>
            </a:r>
          </a:p>
          <a:p>
            <a:endParaRPr lang="en-US" sz="1600" dirty="0">
              <a:ea typeface="Calibri"/>
              <a:cs typeface="Calibri"/>
            </a:endParaRPr>
          </a:p>
          <a:p>
            <a:endParaRPr lang="en-US" sz="1600" dirty="0">
              <a:ea typeface="Calibri"/>
              <a:cs typeface="Calibri"/>
            </a:endParaRPr>
          </a:p>
          <a:p>
            <a:pPr algn="l"/>
            <a:endParaRPr lang="en-US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1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="" xmlns:a16="http://schemas.microsoft.com/office/drawing/2014/main" id="{9DB276A1-4EDC-4EBA-2A18-BA09D7859FDC}"/>
              </a:ext>
            </a:extLst>
          </p:cNvPr>
          <p:cNvSpPr txBox="1"/>
          <p:nvPr/>
        </p:nvSpPr>
        <p:spPr>
          <a:xfrm>
            <a:off x="8793956" y="4857750"/>
            <a:ext cx="341988" cy="2539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CAE091-CAEF-4E1B-84DD-D635CE2D25A6}" type="slidenum">
              <a:rPr lang="en-US" sz="1050" b="0" i="0" u="none" strike="noStrike" kern="0" cap="none" spc="0" baseline="0" smtClean="0">
                <a:solidFill>
                  <a:srgbClr val="000000"/>
                </a:solidFill>
                <a:uFillTx/>
                <a:latin typeface="Times New Roman"/>
                <a:ea typeface="Arial"/>
                <a:cs typeface="Times New Roman"/>
              </a:rPr>
              <a:t>8</a:t>
            </a:fld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B7E2A7F-12DD-BC7E-32EA-DF003BD4760B}"/>
              </a:ext>
            </a:extLst>
          </p:cNvPr>
          <p:cNvSpPr txBox="1"/>
          <p:nvPr/>
        </p:nvSpPr>
        <p:spPr>
          <a:xfrm>
            <a:off x="2571750" y="341596"/>
            <a:ext cx="309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102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706E4B-2B44-7265-F2B8-2C277CEA1347}"/>
              </a:ext>
            </a:extLst>
          </p:cNvPr>
          <p:cNvSpPr txBox="1"/>
          <p:nvPr/>
        </p:nvSpPr>
        <p:spPr>
          <a:xfrm>
            <a:off x="-14288" y="1267967"/>
            <a:ext cx="8808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SzPct val="79000"/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Vulnerabilities in Traditional Methods: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Common techniques like LSB encoding are increasingly susceptible to modern steganalysis, exposing the need for more secure approaches to conceal hidden data.</a:t>
            </a:r>
          </a:p>
          <a:p>
            <a:pPr marL="342900" indent="-342900" algn="just">
              <a:buSzPct val="79000"/>
              <a:buFont typeface="Wingdings" panose="05000000000000000000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SzPct val="79000"/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Growing Demand for Secure Communication: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As cyber-attacks rise, safeguarding sensitive information through covert communication methods has become crucial, particularly in fields like national security and financial systems.</a:t>
            </a:r>
          </a:p>
          <a:p>
            <a:pPr marL="342900" indent="-342900" algn="just">
              <a:buSzPct val="79000"/>
              <a:buFont typeface="Wingdings" panose="05000000000000000000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SzPct val="79000"/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Quantum-Ins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red Security Enhancement: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This project implements quantum-ins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pir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randomness and superposition, offering a more secure and unpredictable data embedding process that overcomes the limitation of traditional steganography.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560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="" xmlns:a16="http://schemas.microsoft.com/office/drawing/2014/main" id="{F0EFC17E-C526-F132-0290-78EFD9CFA4A8}"/>
              </a:ext>
            </a:extLst>
          </p:cNvPr>
          <p:cNvSpPr/>
          <p:nvPr/>
        </p:nvSpPr>
        <p:spPr>
          <a:xfrm>
            <a:off x="0" y="0"/>
            <a:ext cx="9144000" cy="1267968"/>
          </a:xfrm>
          <a:custGeom>
            <a:avLst/>
            <a:gdLst/>
            <a:ahLst/>
            <a:cxnLst/>
            <a:rect l="l" t="t" r="r" b="b"/>
            <a:pathLst>
              <a:path w="9144000" h="1267968">
                <a:moveTo>
                  <a:pt x="0" y="0"/>
                </a:moveTo>
                <a:lnTo>
                  <a:pt x="9144000" y="0"/>
                </a:lnTo>
                <a:lnTo>
                  <a:pt x="9144000" y="1267968"/>
                </a:lnTo>
                <a:lnTo>
                  <a:pt x="0" y="12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434;p34">
            <a:extLst>
              <a:ext uri="{FF2B5EF4-FFF2-40B4-BE49-F238E27FC236}">
                <a16:creationId xmlns="" xmlns:a16="http://schemas.microsoft.com/office/drawing/2014/main" id="{33E1DB08-64DD-868D-199F-AD766DEB73E9}"/>
              </a:ext>
            </a:extLst>
          </p:cNvPr>
          <p:cNvSpPr txBox="1">
            <a:spLocks/>
          </p:cNvSpPr>
          <p:nvPr/>
        </p:nvSpPr>
        <p:spPr>
          <a:xfrm>
            <a:off x="-127416" y="6821"/>
            <a:ext cx="9144000" cy="795299"/>
          </a:xfrm>
          <a:prstGeom prst="rect">
            <a:avLst/>
          </a:prstGeom>
        </p:spPr>
        <p:txBody>
          <a:bodyPr anchorCtr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3000" b="0" i="0" u="none" strike="noStrike" kern="0" cap="none" spc="0" baseline="0">
                <a:solidFill>
                  <a:srgbClr val="FCF3EC"/>
                </a:solidFill>
                <a:uFillTx/>
                <a:latin typeface="Montserrat ExtraBold"/>
                <a:ea typeface="Montserrat ExtraBold"/>
                <a:cs typeface="Montserrat ExtraBold"/>
              </a:defRPr>
            </a:lvl1pPr>
          </a:lstStyle>
          <a:p>
            <a:pPr algn="ctr"/>
            <a:r>
              <a:rPr lang="en-IN" b="1" dirty="0">
                <a:solidFill>
                  <a:srgbClr val="261505"/>
                </a:solidFill>
                <a:latin typeface="Times New Roman" pitchFamily="18"/>
                <a:cs typeface="Times New Roman" pitchFamily="18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884C63C-A74C-DEE1-6C03-205EDA8782B3}"/>
              </a:ext>
            </a:extLst>
          </p:cNvPr>
          <p:cNvSpPr txBox="1"/>
          <p:nvPr/>
        </p:nvSpPr>
        <p:spPr>
          <a:xfrm>
            <a:off x="-41477" y="576264"/>
            <a:ext cx="914400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quantum-ins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image steganography system</a:t>
            </a:r>
            <a:r>
              <a:rPr lang="en-IN" sz="18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</a:t>
            </a:r>
            <a:endParaRPr lang="en-IN" sz="1400" b="1" i="0" u="none" strike="noStrike" kern="0" cap="none" spc="0" baseline="0" dirty="0">
              <a:solidFill>
                <a:srgbClr val="261505"/>
              </a:solidFill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="" xmlns:a16="http://schemas.microsoft.com/office/drawing/2014/main" id="{C0793E02-7AEA-1CBF-311A-4E7FA022AEED}"/>
              </a:ext>
            </a:extLst>
          </p:cNvPr>
          <p:cNvSpPr txBox="1"/>
          <p:nvPr/>
        </p:nvSpPr>
        <p:spPr>
          <a:xfrm>
            <a:off x="474281" y="1560004"/>
            <a:ext cx="866971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 algn="just">
              <a:buClr>
                <a:srgbClr val="000000"/>
              </a:buClr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digital image file in which the secret data will be embedded.</a:t>
            </a:r>
            <a:endParaRPr lang="en-US" b="0" i="0" u="none" strike="noStrike" kern="0" cap="none" spc="0" baseline="0" dirty="0">
              <a:solidFill>
                <a:srgbClr val="261505"/>
              </a:solidFill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285750" lvl="0" indent="-285750" algn="just">
              <a:buClr>
                <a:srgbClr val="000000"/>
              </a:buClr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text string containing the message that needs to be hidden.</a:t>
            </a:r>
            <a:endParaRPr lang="en-US" b="0" i="0" u="none" strike="noStrike" kern="0" cap="none" spc="0" baseline="0" dirty="0">
              <a:solidFill>
                <a:srgbClr val="261505"/>
              </a:solidFill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BD9B652A-1C57-340D-FDDF-A887E142F54F}"/>
              </a:ext>
            </a:extLst>
          </p:cNvPr>
          <p:cNvSpPr txBox="1"/>
          <p:nvPr/>
        </p:nvSpPr>
        <p:spPr>
          <a:xfrm>
            <a:off x="225216" y="2044177"/>
            <a:ext cx="730949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Process:</a:t>
            </a:r>
            <a:r>
              <a:rPr lang="en-US" sz="1400" b="0" i="0" u="none" strike="noStrike" kern="0" cap="none" spc="0" baseline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 </a:t>
            </a:r>
            <a:endParaRPr lang="en-US" sz="1400" b="0" i="0" u="none" strike="noStrike" kern="0" cap="none" spc="0" baseline="0">
              <a:solidFill>
                <a:srgbClr val="261505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CEB6DA68-1EBF-E682-0EF5-F2F53B0892D0}"/>
              </a:ext>
            </a:extLst>
          </p:cNvPr>
          <p:cNvSpPr txBox="1"/>
          <p:nvPr/>
        </p:nvSpPr>
        <p:spPr>
          <a:xfrm>
            <a:off x="346865" y="2425177"/>
            <a:ext cx="8669719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Embedding</a:t>
            </a:r>
            <a:r>
              <a:rPr lang="en-US" sz="1800" b="0" i="0" u="none" strike="noStrike" kern="0" cap="none" spc="0" baseline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image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using quantum-ins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to embed the secret message in the least significant bits (LSB).</a:t>
            </a:r>
            <a:endParaRPr lang="en-US" sz="1600" b="0" i="0" u="none" strike="noStrike" kern="0" cap="none" spc="0" baseline="0" dirty="0">
              <a:solidFill>
                <a:srgbClr val="261505"/>
              </a:solidFill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Complexity Enhancement</a:t>
            </a:r>
            <a:r>
              <a:rPr lang="en-US" sz="1800" b="0" i="0" u="none" strike="noStrike" kern="0" cap="none" spc="0" baseline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:</a:t>
            </a:r>
            <a:r>
              <a:rPr lang="en-US" sz="1800" b="0" i="0" u="none" strike="noStrike" kern="0" cap="none" spc="0" dirty="0">
                <a:solidFill>
                  <a:srgbClr val="261505"/>
                </a:solidFill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randomized bit manipulations to increase complexity, mimicking quantum superposition and entanglement.</a:t>
            </a:r>
            <a:endParaRPr lang="en-US" sz="2000" b="0" i="0" u="none" strike="noStrike" kern="0" cap="none" spc="0" baseline="0" dirty="0">
              <a:solidFill>
                <a:srgbClr val="261505"/>
              </a:solidFill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B5E05B45-C81F-C933-5BB6-9EB652D47461}"/>
              </a:ext>
            </a:extLst>
          </p:cNvPr>
          <p:cNvSpPr txBox="1"/>
          <p:nvPr/>
        </p:nvSpPr>
        <p:spPr>
          <a:xfrm>
            <a:off x="237140" y="3588846"/>
            <a:ext cx="45720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Output:</a:t>
            </a:r>
            <a:endParaRPr lang="en-US" sz="1400" b="0" i="0" u="none" strike="noStrike" kern="0" cap="none" spc="0" baseline="0">
              <a:solidFill>
                <a:srgbClr val="261505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1D226319-55E6-43E8-5F8A-9DE4EA784208}"/>
              </a:ext>
            </a:extLst>
          </p:cNvPr>
          <p:cNvSpPr txBox="1"/>
          <p:nvPr/>
        </p:nvSpPr>
        <p:spPr>
          <a:xfrm>
            <a:off x="335968" y="3926250"/>
            <a:ext cx="8808031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Phase-1: A modified image that visually appears identical to the original but contains the embedded secret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Phase-2: The hidden message can be extracted from the modified image through a decoding process.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="" xmlns:a16="http://schemas.microsoft.com/office/drawing/2014/main" id="{7C9BE48C-8441-7FA2-ECC0-C9ACBE116A54}"/>
              </a:ext>
            </a:extLst>
          </p:cNvPr>
          <p:cNvSpPr txBox="1"/>
          <p:nvPr/>
        </p:nvSpPr>
        <p:spPr>
          <a:xfrm>
            <a:off x="225216" y="1248088"/>
            <a:ext cx="730949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 Input:</a:t>
            </a:r>
            <a:r>
              <a:rPr lang="en-US" sz="1400" b="0" i="0" u="none" strike="noStrike" kern="0" cap="none" spc="0" baseline="0" dirty="0">
                <a:solidFill>
                  <a:srgbClr val="261505"/>
                </a:solidFill>
                <a:uFillTx/>
                <a:latin typeface="Times New Roman"/>
                <a:ea typeface="Arial"/>
                <a:cs typeface="Arial"/>
              </a:rPr>
              <a:t> </a:t>
            </a:r>
            <a:endParaRPr lang="en-US" sz="1400" b="0" i="0" u="none" strike="noStrike" kern="0" cap="none" spc="0" baseline="0" dirty="0">
              <a:solidFill>
                <a:srgbClr val="261505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="" xmlns:a16="http://schemas.microsoft.com/office/drawing/2014/main" id="{AFBC251E-20C3-7327-EE94-C1036437B442}"/>
              </a:ext>
            </a:extLst>
          </p:cNvPr>
          <p:cNvSpPr txBox="1"/>
          <p:nvPr/>
        </p:nvSpPr>
        <p:spPr>
          <a:xfrm>
            <a:off x="8851106" y="4909987"/>
            <a:ext cx="251417" cy="15465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661DE4-1BC7-4BF5-9772-49061C0C5C0C}" type="slidenum">
              <a:rPr lang="en-US" sz="1050" kern="0" dirty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9</a:t>
            </a:fld>
            <a:r>
              <a:rPr lang="en-US" sz="1050" b="0" i="0" u="none" strike="noStrike" kern="0" cap="none" spc="0" baseline="0" dirty="0">
                <a:solidFill>
                  <a:srgbClr val="000000"/>
                </a:solidFill>
                <a:uFillTx/>
                <a:latin typeface="Times New Roman"/>
                <a:ea typeface="Arial"/>
                <a:cs typeface="Times New Roman"/>
              </a:rPr>
              <a:t>               </a:t>
            </a:r>
            <a:endParaRPr lang="en-IN" sz="1050" b="0" i="0" u="none" strike="noStrike" kern="0" cap="none" spc="0" baseline="0" dirty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364636"/>
      </p:ext>
    </p:extLst>
  </p:cSld>
  <p:clrMapOvr>
    <a:masterClrMapping/>
  </p:clrMapOvr>
</p:sld>
</file>

<file path=ppt/theme/theme1.xml><?xml version="1.0" encoding="utf-8"?>
<a:theme xmlns:a="http://schemas.openxmlformats.org/drawingml/2006/main" name="Polycystic Ovary Syndrome (PCOS)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Office%202013%20-%202022%20Theme</Template>
  <TotalTime>1106</TotalTime>
  <Words>4855</Words>
  <Application>Microsoft Office PowerPoint</Application>
  <PresentationFormat>On-screen Show (16:9)</PresentationFormat>
  <Paragraphs>774</Paragraphs>
  <Slides>77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Arial</vt:lpstr>
      <vt:lpstr>Atkinson Hyperlegible</vt:lpstr>
      <vt:lpstr>Baskerville Old Face</vt:lpstr>
      <vt:lpstr>Bebas Neue</vt:lpstr>
      <vt:lpstr>Calibri</vt:lpstr>
      <vt:lpstr>Cambria</vt:lpstr>
      <vt:lpstr>Cambria Math</vt:lpstr>
      <vt:lpstr>Courier New</vt:lpstr>
      <vt:lpstr>Mangal</vt:lpstr>
      <vt:lpstr>Montserrat ExtraBold</vt:lpstr>
      <vt:lpstr>Open Sans</vt:lpstr>
      <vt:lpstr>Times New Roman</vt:lpstr>
      <vt:lpstr>Wingdings</vt:lpstr>
      <vt:lpstr>Polycystic Ovary Syndrome (PCOS)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POLYCYSTIC OVARY SYNDROME (PCOS)</dc:title>
  <dc:creator>SRIDEVI SRIPATHI</dc:creator>
  <cp:lastModifiedBy>Microsoft account</cp:lastModifiedBy>
  <cp:revision>199</cp:revision>
  <dcterms:created xsi:type="dcterms:W3CDTF">2023-10-12T09:04:01Z</dcterms:created>
  <dcterms:modified xsi:type="dcterms:W3CDTF">2025-02-04T19:10:57Z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9E0E161CD35E4DB0A0B63622F38B7884_13</vt:lpwstr>
  </property>
  <property fmtid="{D5CDD505-2E9C-101B-9397-08002B2CF9AE}" pid="3" name="KSOProductBuildVer">
    <vt:lpwstr>1033-12.2.0.13215</vt:lpwstr>
  </property>
</Properties>
</file>